
<file path=[Content_Types].xml><?xml version="1.0" encoding="utf-8"?>
<Types xmlns="http://schemas.openxmlformats.org/package/2006/content-types">
  <Default Extension="mp3" ContentType="audio/unknown"/>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2.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3.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08" r:id="rId5"/>
    <p:sldMasterId id="2147483720" r:id="rId6"/>
    <p:sldMasterId id="2147483732" r:id="rId7"/>
    <p:sldMasterId id="2147483744" r:id="rId8"/>
    <p:sldMasterId id="2147483756" r:id="rId9"/>
    <p:sldMasterId id="2147483780" r:id="rId10"/>
    <p:sldMasterId id="2147483792" r:id="rId11"/>
    <p:sldMasterId id="2147483854" r:id="rId12"/>
    <p:sldMasterId id="2147483866" r:id="rId13"/>
    <p:sldMasterId id="2147483879" r:id="rId14"/>
  </p:sldMasterIdLst>
  <p:notesMasterIdLst>
    <p:notesMasterId r:id="rId39"/>
  </p:notesMasterIdLst>
  <p:sldIdLst>
    <p:sldId id="296" r:id="rId15"/>
    <p:sldId id="257" r:id="rId16"/>
    <p:sldId id="259" r:id="rId17"/>
    <p:sldId id="260" r:id="rId18"/>
    <p:sldId id="262" r:id="rId19"/>
    <p:sldId id="263" r:id="rId20"/>
    <p:sldId id="273" r:id="rId21"/>
    <p:sldId id="269" r:id="rId22"/>
    <p:sldId id="270" r:id="rId23"/>
    <p:sldId id="272" r:id="rId24"/>
    <p:sldId id="271" r:id="rId25"/>
    <p:sldId id="294" r:id="rId26"/>
    <p:sldId id="281" r:id="rId27"/>
    <p:sldId id="290" r:id="rId28"/>
    <p:sldId id="284" r:id="rId29"/>
    <p:sldId id="285" r:id="rId30"/>
    <p:sldId id="286" r:id="rId31"/>
    <p:sldId id="287" r:id="rId32"/>
    <p:sldId id="292" r:id="rId33"/>
    <p:sldId id="295" r:id="rId34"/>
    <p:sldId id="289" r:id="rId35"/>
    <p:sldId id="278" r:id="rId36"/>
    <p:sldId id="275" r:id="rId37"/>
    <p:sldId id="280" r:id="rId3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1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1DA664-1B19-47B6-9B73-4FF5610821B2}" type="datetimeFigureOut">
              <a:rPr lang="ru-RU" smtClean="0"/>
              <a:pPr/>
              <a:t>23.01.2016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9DD0E-2D51-4770-8187-8B976FE18FE8}" type="slidenum">
              <a:rPr lang="ru-RU" smtClean="0"/>
              <a:pPr/>
              <a:t>‹#›</a:t>
            </a:fld>
            <a:endParaRPr lang="ru-RU"/>
          </a:p>
        </p:txBody>
      </p:sp>
    </p:spTree>
    <p:extLst>
      <p:ext uri="{BB962C8B-B14F-4D97-AF65-F5344CB8AC3E}">
        <p14:creationId xmlns:p14="http://schemas.microsoft.com/office/powerpoint/2010/main" val="3994460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0D2E910-4DC7-4A16-88D3-A23E07DF8C9E}"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00B1CBF4-D492-482A-8AB6-EEE11A299AAC}" type="datetimeFigureOut">
              <a:rPr lang="ru-RU" smtClean="0"/>
              <a:pPr/>
              <a:t>23.01.2016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3880383-DD3F-4277-BD3B-C958F71A31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23880383-DD3F-4277-BD3B-C958F71A31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3880383-DD3F-4277-BD3B-C958F71A3104}" type="slidenum">
              <a:rPr lang="ru-RU" smtClean="0"/>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00B1CBF4-D492-482A-8AB6-EEE11A299AAC}" type="datetimeFigureOut">
              <a:rPr lang="ru-RU" smtClean="0"/>
              <a:pPr/>
              <a:t>23.01.2016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3880383-DD3F-4277-BD3B-C958F71A31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23880383-DD3F-4277-BD3B-C958F71A31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00B1CBF4-D492-482A-8AB6-EEE11A299AAC}" type="datetimeFigureOut">
              <a:rPr lang="ru-RU" smtClean="0"/>
              <a:pPr/>
              <a:t>23.01.2016</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23880383-DD3F-4277-BD3B-C958F71A3104}" type="slidenum">
              <a:rPr lang="ru-RU" smtClean="0"/>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3880383-DD3F-4277-BD3B-C958F71A3104}" type="slidenum">
              <a:rPr lang="ru-RU" smtClean="0"/>
              <a:pPr/>
              <a:t>‹#›</a:t>
            </a:fld>
            <a:endParaRPr lang="ru-RU"/>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1863" y="96838"/>
            <a:ext cx="7158037" cy="14128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49325" y="19812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949325" y="41148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856163" y="1981200"/>
            <a:ext cx="3754437"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946150" y="6248400"/>
            <a:ext cx="19050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3528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05600" y="6248400"/>
            <a:ext cx="1905000" cy="457200"/>
          </a:xfrm>
        </p:spPr>
        <p:txBody>
          <a:bodyPr/>
          <a:lstStyle>
            <a:lvl1pPr>
              <a:defRPr/>
            </a:lvl1pPr>
          </a:lstStyle>
          <a:p>
            <a:fld id="{7F339FE7-29B3-488D-88C0-FC4DB6DF0C32}" type="slidenum">
              <a:rPr lang="ru-RU"/>
              <a:pPr/>
              <a:t>‹#›</a:t>
            </a:fld>
            <a:endParaRPr lang="ru-R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152400"/>
            <a:ext cx="6870700" cy="16002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828800"/>
            <a:ext cx="3771900" cy="3657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10100" y="1828800"/>
            <a:ext cx="37719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10100" y="3733800"/>
            <a:ext cx="3771900" cy="1752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1371600" y="6248400"/>
            <a:ext cx="19050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5560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18300" y="6248400"/>
            <a:ext cx="1905000" cy="457200"/>
          </a:xfrm>
        </p:spPr>
        <p:txBody>
          <a:bodyPr/>
          <a:lstStyle>
            <a:lvl1pPr>
              <a:defRPr/>
            </a:lvl1pPr>
          </a:lstStyle>
          <a:p>
            <a:fld id="{69FB9DC8-9BCC-459D-8EB1-454FBB51EDD0}" type="slidenum">
              <a:rPr lang="ru-RU"/>
              <a:pPr/>
              <a:t>‹#›</a:t>
            </a:fld>
            <a:endParaRPr lang="ru-RU"/>
          </a:p>
        </p:txBody>
      </p:sp>
    </p:spTree>
  </p:cSld>
  <p:clrMapOvr>
    <a:masterClrMapping/>
  </p:clrMapOvr>
  <p:transition spd="slow" advClick="0" advTm="20000">
    <p:circl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3880383-DD3F-4277-BD3B-C958F71A3104}"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3880383-DD3F-4277-BD3B-C958F71A310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00B1CBF4-D492-482A-8AB6-EEE11A299AAC}" type="datetimeFigureOut">
              <a:rPr lang="ru-RU" smtClean="0"/>
              <a:pPr/>
              <a:t>23.01.2016</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23880383-DD3F-4277-BD3B-C958F71A3104}" type="slidenum">
              <a:rPr lang="ru-RU" smtClean="0"/>
              <a:pPr/>
              <a:t>‹#›</a:t>
            </a:fld>
            <a:endParaRPr lang="ru-R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00B1CBF4-D492-482A-8AB6-EEE11A299AAC}" type="datetimeFigureOut">
              <a:rPr lang="ru-RU" smtClean="0"/>
              <a:pPr/>
              <a:t>23.01.2016</a:t>
            </a:fld>
            <a:endParaRPr lang="ru-RU"/>
          </a:p>
        </p:txBody>
      </p:sp>
      <p:sp>
        <p:nvSpPr>
          <p:cNvPr id="9" name="Номер слайда 8"/>
          <p:cNvSpPr>
            <a:spLocks noGrp="1"/>
          </p:cNvSpPr>
          <p:nvPr>
            <p:ph type="sldNum" sz="quarter" idx="15"/>
          </p:nvPr>
        </p:nvSpPr>
        <p:spPr/>
        <p:txBody>
          <a:bodyPr rtlCol="0"/>
          <a:lstStyle/>
          <a:p>
            <a:fld id="{23880383-DD3F-4277-BD3B-C958F71A3104}"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23880383-DD3F-4277-BD3B-C958F71A3104}" type="slidenum">
              <a:rPr lang="ru-RU" smtClean="0"/>
              <a:pPr/>
              <a:t>‹#›</a:t>
            </a:fld>
            <a:endParaRPr lang="ru-R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00B1CBF4-D492-482A-8AB6-EEE11A299AAC}" type="datetimeFigureOut">
              <a:rPr lang="ru-RU" smtClean="0"/>
              <a:pPr/>
              <a:t>23.01.2016</a:t>
            </a:fld>
            <a:endParaRPr lang="ru-RU"/>
          </a:p>
        </p:txBody>
      </p:sp>
      <p:sp>
        <p:nvSpPr>
          <p:cNvPr id="7" name="Номер слайда 6"/>
          <p:cNvSpPr>
            <a:spLocks noGrp="1"/>
          </p:cNvSpPr>
          <p:nvPr>
            <p:ph type="sldNum" sz="quarter" idx="11"/>
          </p:nvPr>
        </p:nvSpPr>
        <p:spPr/>
        <p:txBody>
          <a:bodyPr rtlCol="0"/>
          <a:lstStyle/>
          <a:p>
            <a:fld id="{23880383-DD3F-4277-BD3B-C958F71A3104}"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00B1CBF4-D492-482A-8AB6-EEE11A299AAC}" type="datetimeFigureOut">
              <a:rPr lang="ru-RU" smtClean="0"/>
              <a:pPr/>
              <a:t>23.01.2016</a:t>
            </a:fld>
            <a:endParaRPr lang="ru-RU"/>
          </a:p>
        </p:txBody>
      </p:sp>
      <p:sp>
        <p:nvSpPr>
          <p:cNvPr id="22" name="Номер слайда 21"/>
          <p:cNvSpPr>
            <a:spLocks noGrp="1"/>
          </p:cNvSpPr>
          <p:nvPr>
            <p:ph type="sldNum" sz="quarter" idx="15"/>
          </p:nvPr>
        </p:nvSpPr>
        <p:spPr/>
        <p:txBody>
          <a:bodyPr rtlCol="0"/>
          <a:lstStyle/>
          <a:p>
            <a:fld id="{23880383-DD3F-4277-BD3B-C958F71A3104}"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00B1CBF4-D492-482A-8AB6-EEE11A299AAC}" type="datetimeFigureOut">
              <a:rPr lang="ru-RU" smtClean="0"/>
              <a:pPr/>
              <a:t>23.01.2016</a:t>
            </a:fld>
            <a:endParaRPr lang="ru-RU"/>
          </a:p>
        </p:txBody>
      </p:sp>
      <p:sp>
        <p:nvSpPr>
          <p:cNvPr id="18" name="Номер слайда 17"/>
          <p:cNvSpPr>
            <a:spLocks noGrp="1"/>
          </p:cNvSpPr>
          <p:nvPr>
            <p:ph type="sldNum" sz="quarter" idx="11"/>
          </p:nvPr>
        </p:nvSpPr>
        <p:spPr/>
        <p:txBody>
          <a:bodyPr rtlCol="0"/>
          <a:lstStyle/>
          <a:p>
            <a:fld id="{23880383-DD3F-4277-BD3B-C958F71A3104}"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1863" y="96838"/>
            <a:ext cx="7158037" cy="14128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49325" y="19812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949325" y="41148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856163" y="1981200"/>
            <a:ext cx="3754437"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946150" y="6248400"/>
            <a:ext cx="19050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3528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05600" y="6248400"/>
            <a:ext cx="1905000" cy="457200"/>
          </a:xfrm>
        </p:spPr>
        <p:txBody>
          <a:bodyPr/>
          <a:lstStyle>
            <a:lvl1pPr>
              <a:defRPr/>
            </a:lvl1pPr>
          </a:lstStyle>
          <a:p>
            <a:fld id="{7F339FE7-29B3-488D-88C0-FC4DB6DF0C32}" type="slidenum">
              <a:rPr lang="ru-RU"/>
              <a:pPr/>
              <a:t>‹#›</a:t>
            </a:fld>
            <a:endParaRPr lang="ru-RU"/>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00B1CBF4-D492-482A-8AB6-EEE11A299AAC}" type="datetimeFigureOut">
              <a:rPr lang="ru-RU" smtClean="0"/>
              <a:pPr/>
              <a:t>23.01.2016</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00B1CBF4-D492-482A-8AB6-EEE11A299AAC}" type="datetimeFigureOut">
              <a:rPr lang="ru-RU" smtClean="0"/>
              <a:pPr/>
              <a:t>23.01.2016</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23880383-DD3F-4277-BD3B-C958F71A3104}"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00B1CBF4-D492-482A-8AB6-EEE11A299AAC}" type="datetimeFigureOut">
              <a:rPr lang="ru-RU" smtClean="0"/>
              <a:pPr/>
              <a:t>23.01.2016</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00B1CBF4-D492-482A-8AB6-EEE11A299AAC}" type="datetimeFigureOut">
              <a:rPr lang="ru-RU" smtClean="0"/>
              <a:pPr/>
              <a:t>23.01.2016</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1863" y="96838"/>
            <a:ext cx="7158037" cy="14128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49325" y="19812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949325" y="41148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856163" y="1981200"/>
            <a:ext cx="3754437"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946150" y="6248400"/>
            <a:ext cx="19050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3528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05600" y="6248400"/>
            <a:ext cx="1905000" cy="457200"/>
          </a:xfrm>
        </p:spPr>
        <p:txBody>
          <a:bodyPr/>
          <a:lstStyle>
            <a:lvl1pPr>
              <a:defRPr/>
            </a:lvl1pPr>
          </a:lstStyle>
          <a:p>
            <a:fld id="{7F339FE7-29B3-488D-88C0-FC4DB6DF0C32}" type="slidenum">
              <a:rPr lang="ru-RU"/>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23880383-DD3F-4277-BD3B-C958F71A3104}"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3880383-DD3F-4277-BD3B-C958F71A3104}"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3880383-DD3F-4277-BD3B-C958F71A310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23880383-DD3F-4277-BD3B-C958F71A3104}" type="slidenum">
              <a:rPr lang="ru-RU" smtClean="0"/>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23880383-DD3F-4277-BD3B-C958F71A3104}" type="slidenum">
              <a:rPr lang="ru-RU" smtClean="0"/>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23880383-DD3F-4277-BD3B-C958F71A3104}"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23880383-DD3F-4277-BD3B-C958F71A3104}"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3880383-DD3F-4277-BD3B-C958F71A3104}"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AndTx">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1863" y="96838"/>
            <a:ext cx="7158037" cy="14128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949325" y="19812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949325" y="4114800"/>
            <a:ext cx="3754438"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856163" y="1981200"/>
            <a:ext cx="3754437"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946150" y="6248400"/>
            <a:ext cx="1905000" cy="457200"/>
          </a:xfrm>
        </p:spPr>
        <p:txBody>
          <a:bodyPr/>
          <a:lstStyle>
            <a:lvl1pPr>
              <a:defRPr/>
            </a:lvl1pPr>
          </a:lstStyle>
          <a:p>
            <a:endParaRPr lang="ru-RU"/>
          </a:p>
        </p:txBody>
      </p:sp>
      <p:sp>
        <p:nvSpPr>
          <p:cNvPr id="7" name="Нижний колонтитул 6"/>
          <p:cNvSpPr>
            <a:spLocks noGrp="1"/>
          </p:cNvSpPr>
          <p:nvPr>
            <p:ph type="ftr" sz="quarter" idx="11"/>
          </p:nvPr>
        </p:nvSpPr>
        <p:spPr>
          <a:xfrm>
            <a:off x="3352800" y="6248400"/>
            <a:ext cx="2895600" cy="457200"/>
          </a:xfrm>
        </p:spPr>
        <p:txBody>
          <a:bodyPr/>
          <a:lstStyle>
            <a:lvl1pPr>
              <a:defRPr/>
            </a:lvl1pPr>
          </a:lstStyle>
          <a:p>
            <a:endParaRPr lang="ru-RU"/>
          </a:p>
        </p:txBody>
      </p:sp>
      <p:sp>
        <p:nvSpPr>
          <p:cNvPr id="8" name="Номер слайда 7"/>
          <p:cNvSpPr>
            <a:spLocks noGrp="1"/>
          </p:cNvSpPr>
          <p:nvPr>
            <p:ph type="sldNum" sz="quarter" idx="12"/>
          </p:nvPr>
        </p:nvSpPr>
        <p:spPr>
          <a:xfrm>
            <a:off x="6705600" y="6248400"/>
            <a:ext cx="1905000" cy="457200"/>
          </a:xfrm>
        </p:spPr>
        <p:txBody>
          <a:bodyPr/>
          <a:lstStyle>
            <a:lvl1pPr>
              <a:defRPr/>
            </a:lvl1pPr>
          </a:lstStyle>
          <a:p>
            <a:fld id="{7F339FE7-29B3-488D-88C0-FC4DB6DF0C32}" type="slidenum">
              <a:rPr lang="ru-RU"/>
              <a:pPr/>
              <a:t>‹#›</a:t>
            </a:fld>
            <a:endParaRPr lang="ru-RU"/>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23880383-DD3F-4277-BD3B-C958F71A310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омер слайда 7"/>
          <p:cNvSpPr>
            <a:spLocks noGrp="1"/>
          </p:cNvSpPr>
          <p:nvPr>
            <p:ph type="sldNum" sz="quarter" idx="11"/>
          </p:nvPr>
        </p:nvSpPr>
        <p:spPr/>
        <p:txBody>
          <a:bodyPr/>
          <a:lstStyle/>
          <a:p>
            <a:fld id="{23880383-DD3F-4277-BD3B-C958F71A3104}"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23880383-DD3F-4277-BD3B-C958F71A3104}" type="slidenum">
              <a:rPr lang="ru-RU" smtClean="0"/>
              <a:pPr/>
              <a:t>‹#›</a:t>
            </a:fld>
            <a:endParaRPr lang="ru-RU"/>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00B1CBF4-D492-482A-8AB6-EEE11A299AAC}" type="datetimeFigureOut">
              <a:rPr lang="ru-RU" smtClean="0"/>
              <a:pPr/>
              <a:t>23.01.2016</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23880383-DD3F-4277-BD3B-C958F71A310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23880383-DD3F-4277-BD3B-C958F71A3104}"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23880383-DD3F-4277-BD3B-C958F71A3104}"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00B1CBF4-D492-482A-8AB6-EEE11A299AAC}" type="datetimeFigureOut">
              <a:rPr lang="ru-RU" smtClean="0"/>
              <a:pPr/>
              <a:t>23.01.2016</a:t>
            </a:fld>
            <a:endParaRPr lang="ru-RU"/>
          </a:p>
        </p:txBody>
      </p:sp>
      <p:sp>
        <p:nvSpPr>
          <p:cNvPr id="10" name="Номер слайда 9"/>
          <p:cNvSpPr>
            <a:spLocks noGrp="1"/>
          </p:cNvSpPr>
          <p:nvPr>
            <p:ph type="sldNum" sz="quarter" idx="16"/>
          </p:nvPr>
        </p:nvSpPr>
        <p:spPr/>
        <p:txBody>
          <a:bodyPr rtlCol="0"/>
          <a:lstStyle/>
          <a:p>
            <a:fld id="{23880383-DD3F-4277-BD3B-C958F71A3104}"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00B1CBF4-D492-482A-8AB6-EEE11A299AAC}" type="datetimeFigureOut">
              <a:rPr lang="ru-RU" smtClean="0"/>
              <a:pPr/>
              <a:t>23.01.2016</a:t>
            </a:fld>
            <a:endParaRPr lang="ru-RU"/>
          </a:p>
        </p:txBody>
      </p:sp>
      <p:sp>
        <p:nvSpPr>
          <p:cNvPr id="12" name="Номер слайда 11"/>
          <p:cNvSpPr>
            <a:spLocks noGrp="1"/>
          </p:cNvSpPr>
          <p:nvPr>
            <p:ph type="sldNum" sz="quarter" idx="16"/>
          </p:nvPr>
        </p:nvSpPr>
        <p:spPr/>
        <p:txBody>
          <a:bodyPr rtlCol="0"/>
          <a:lstStyle/>
          <a:p>
            <a:fld id="{23880383-DD3F-4277-BD3B-C958F71A3104}"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23880383-DD3F-4277-BD3B-C958F71A3104}" type="slidenum">
              <a:rPr lang="ru-RU" smtClean="0"/>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23880383-DD3F-4277-BD3B-C958F71A3104}" type="slidenum">
              <a:rPr lang="ru-RU" smtClean="0"/>
              <a:pPr/>
              <a:t>‹#›</a:t>
            </a:fld>
            <a:endParaRPr lang="ru-RU"/>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23880383-DD3F-4277-BD3B-C958F71A3104}"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00B1CBF4-D492-482A-8AB6-EEE11A299AAC}" type="datetimeFigureOut">
              <a:rPr lang="ru-RU" smtClean="0"/>
              <a:pPr/>
              <a:t>23.01.2016</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23880383-DD3F-4277-BD3B-C958F71A3104}"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23880383-DD3F-4277-BD3B-C958F71A310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00B1CBF4-D492-482A-8AB6-EEE11A299AAC}" type="datetimeFigureOut">
              <a:rPr lang="ru-RU" smtClean="0"/>
              <a:pPr/>
              <a:t>23.01.2016</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00B1CBF4-D492-482A-8AB6-EEE11A299AAC}" type="datetimeFigureOut">
              <a:rPr lang="ru-RU" smtClean="0"/>
              <a:pPr/>
              <a:t>23.01.2016</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23880383-DD3F-4277-BD3B-C958F71A3104}"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3880383-DD3F-4277-BD3B-C958F71A3104}"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00B1CBF4-D492-482A-8AB6-EEE11A299AAC}" type="datetimeFigureOut">
              <a:rPr lang="ru-RU" smtClean="0"/>
              <a:pPr/>
              <a:t>23.01.2016</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00B1CBF4-D492-482A-8AB6-EEE11A299AAC}" type="datetimeFigureOut">
              <a:rPr lang="ru-RU" smtClean="0"/>
              <a:pPr/>
              <a:t>23.01.2016</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23880383-DD3F-4277-BD3B-C958F71A3104}"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3880383-DD3F-4277-BD3B-C958F71A3104}" type="slidenum">
              <a:rPr lang="ru-RU" smtClean="0"/>
              <a:pPr/>
              <a:t>‹#›</a:t>
            </a:fld>
            <a:endParaRPr lang="ru-RU"/>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23880383-DD3F-4277-BD3B-C958F71A3104}"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880383-DD3F-4277-BD3B-C958F71A310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image" Target="../media/image9.jpeg"/><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image" Target="../media/image9.jpeg"/><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2.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theme" Target="../theme/theme1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theme" Target="../theme/theme14.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5"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0B1CBF4-D492-482A-8AB6-EEE11A299AAC}" type="datetimeFigureOut">
              <a:rPr lang="ru-RU" smtClean="0"/>
              <a:pPr/>
              <a:t>23.01.2016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52" r:id="rId12"/>
    <p:sldLayoutId id="2147483853" r:id="rId13"/>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3880383-DD3F-4277-BD3B-C958F71A310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00B1CBF4-D492-482A-8AB6-EEE11A299AAC}" type="datetimeFigureOut">
              <a:rPr lang="ru-RU" smtClean="0"/>
              <a:pPr/>
              <a:t>23.01.2016</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23880383-DD3F-4277-BD3B-C958F71A3104}"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0B1CBF4-D492-482A-8AB6-EEE11A299AAC}" type="datetimeFigureOut">
              <a:rPr lang="ru-RU" smtClean="0"/>
              <a:pPr/>
              <a:t>23.01.2016</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3880383-DD3F-4277-BD3B-C958F71A310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00B1CBF4-D492-482A-8AB6-EEE11A299AAC}" type="datetimeFigureOut">
              <a:rPr lang="ru-RU" smtClean="0"/>
              <a:pPr/>
              <a:t>23.01.2016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3880383-DD3F-4277-BD3B-C958F71A3104}"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892" r:id="rId12"/>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00B1CBF4-D492-482A-8AB6-EEE11A299AAC}" type="datetimeFigureOut">
              <a:rPr lang="ru-RU" smtClean="0"/>
              <a:pPr/>
              <a:t>23.01.2016</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23880383-DD3F-4277-BD3B-C958F71A310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00B1CBF4-D492-482A-8AB6-EEE11A299AAC}" type="datetimeFigureOut">
              <a:rPr lang="ru-RU" smtClean="0"/>
              <a:pPr/>
              <a:t>23.01.2016</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00B1CBF4-D492-482A-8AB6-EEE11A299AAC}" type="datetimeFigureOut">
              <a:rPr lang="ru-RU" smtClean="0"/>
              <a:pPr/>
              <a:t>23.01.2016</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23880383-DD3F-4277-BD3B-C958F71A3104}"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0B1CBF4-D492-482A-8AB6-EEE11A299AAC}" type="datetimeFigureOut">
              <a:rPr lang="ru-RU" smtClean="0"/>
              <a:pPr/>
              <a:t>23.01.2016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3880383-DD3F-4277-BD3B-C958F71A3104}"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B1CBF4-D492-482A-8AB6-EEE11A299AAC}" type="datetimeFigureOut">
              <a:rPr lang="ru-RU" smtClean="0"/>
              <a:pPr/>
              <a:t>23.01.2016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80383-DD3F-4277-BD3B-C958F71A310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1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28.xml"/><Relationship Id="rId1" Type="http://schemas.openxmlformats.org/officeDocument/2006/relationships/themeOverride" Target="../theme/themeOverride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7.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audio" Target="../media/audio1.wav"/><Relationship Id="rId7"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47.xml"/><Relationship Id="rId5" Type="http://schemas.openxmlformats.org/officeDocument/2006/relationships/image" Target="../media/image42.wmf"/><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9.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45.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24.xml"/><Relationship Id="rId5" Type="http://schemas.openxmlformats.org/officeDocument/2006/relationships/image" Target="../media/image56.jpeg"/><Relationship Id="rId4" Type="http://schemas.openxmlformats.org/officeDocument/2006/relationships/image" Target="../media/image55.jpeg"/></Relationships>
</file>

<file path=ppt/slides/_rels/slide22.xml.rels><?xml version="1.0" encoding="UTF-8" standalone="yes"?>
<Relationships xmlns="http://schemas.openxmlformats.org/package/2006/relationships"><Relationship Id="rId3" Type="http://schemas.openxmlformats.org/officeDocument/2006/relationships/hyperlink" Target="http://c.foto.radikal.ru/0608/03661ab3662b.jpg" TargetMode="External"/><Relationship Id="rId2" Type="http://schemas.openxmlformats.org/officeDocument/2006/relationships/image" Target="../media/image57.gif"/><Relationship Id="rId1" Type="http://schemas.openxmlformats.org/officeDocument/2006/relationships/slideLayout" Target="../slideLayouts/slideLayout13.xml"/><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3" Type="http://schemas.openxmlformats.org/officeDocument/2006/relationships/hyperlink" Target="http://www.molgvardia.ru/files/u3/molodeg1.jpg" TargetMode="External"/><Relationship Id="rId2" Type="http://schemas.openxmlformats.org/officeDocument/2006/relationships/slideLayout" Target="../slideLayouts/slideLayout102.xml"/><Relationship Id="rId1" Type="http://schemas.openxmlformats.org/officeDocument/2006/relationships/themeOverride" Target="../theme/themeOverride5.xml"/><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slideLayout" Target="../slideLayouts/slideLayout102.xml"/><Relationship Id="rId1" Type="http://schemas.openxmlformats.org/officeDocument/2006/relationships/themeOverride" Target="../theme/themeOverride6.xml"/></Relationships>
</file>

<file path=ppt/slides/_rels/slide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3.xml"/><Relationship Id="rId2" Type="http://schemas.openxmlformats.org/officeDocument/2006/relationships/vmlDrawing" Target="../drawings/vmlDrawing1.vml"/><Relationship Id="rId1" Type="http://schemas.openxmlformats.org/officeDocument/2006/relationships/themeOverride" Target="../theme/themeOverride1.xml"/><Relationship Id="rId6" Type="http://schemas.openxmlformats.org/officeDocument/2006/relationships/image" Target="../media/image17.emf"/><Relationship Id="rId5" Type="http://schemas.openxmlformats.org/officeDocument/2006/relationships/oleObject" Target="../embeddings/Microsoft_Word_97_-_2003_Document11.doc"/><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57.xml"/><Relationship Id="rId1" Type="http://schemas.openxmlformats.org/officeDocument/2006/relationships/themeOverride" Target="../theme/themeOverride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slideLayout" Target="../slideLayouts/slideLayout69.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2132856"/>
            <a:ext cx="8278688" cy="2097579"/>
          </a:xfrm>
        </p:spPr>
        <p:txBody>
          <a:bodyPr>
            <a:noAutofit/>
          </a:bodyPr>
          <a:lstStyle/>
          <a:p>
            <a:pPr algn="ctr"/>
            <a:r>
              <a:rPr lang="en-US" sz="3200" i="1" dirty="0" smtClean="0"/>
              <a:t>XVIII</a:t>
            </a:r>
            <a:r>
              <a:rPr lang="ru-RU" sz="3200" i="1" dirty="0" smtClean="0"/>
              <a:t> Международный фестиваль «Детство без границ» </a:t>
            </a:r>
            <a:br>
              <a:rPr lang="ru-RU" sz="3200" i="1" dirty="0" smtClean="0"/>
            </a:br>
            <a:r>
              <a:rPr lang="ru-RU" sz="3200" i="1" dirty="0" smtClean="0"/>
              <a:t/>
            </a:r>
            <a:br>
              <a:rPr lang="ru-RU" sz="3200" i="1" dirty="0" smtClean="0"/>
            </a:br>
            <a:r>
              <a:rPr lang="ru-RU" sz="3200" i="1" dirty="0" smtClean="0"/>
              <a:t>конкурс компьютерных презентаций «За Родину,   </a:t>
            </a:r>
            <a:r>
              <a:rPr lang="ru-RU" sz="3200" i="1" dirty="0"/>
              <a:t>Д</a:t>
            </a:r>
            <a:r>
              <a:rPr lang="ru-RU" sz="3200" i="1" dirty="0" smtClean="0"/>
              <a:t>обро, Справедливость» </a:t>
            </a:r>
            <a:endParaRPr lang="ru-RU" sz="3200" dirty="0"/>
          </a:p>
        </p:txBody>
      </p:sp>
      <p:sp>
        <p:nvSpPr>
          <p:cNvPr id="3" name="Подзаголовок 2"/>
          <p:cNvSpPr>
            <a:spLocks noGrp="1"/>
          </p:cNvSpPr>
          <p:nvPr>
            <p:ph type="subTitle" idx="1"/>
          </p:nvPr>
        </p:nvSpPr>
        <p:spPr>
          <a:xfrm>
            <a:off x="179512" y="4293096"/>
            <a:ext cx="8856984" cy="1905625"/>
          </a:xfrm>
        </p:spPr>
        <p:txBody>
          <a:bodyPr>
            <a:normAutofit fontScale="77500" lnSpcReduction="20000"/>
          </a:bodyPr>
          <a:lstStyle/>
          <a:p>
            <a:endParaRPr lang="ru-RU" dirty="0" smtClean="0"/>
          </a:p>
          <a:p>
            <a:endParaRPr lang="ru-RU" dirty="0"/>
          </a:p>
          <a:p>
            <a:r>
              <a:rPr lang="ru-RU" i="1" dirty="0" smtClean="0">
                <a:latin typeface="Arial Black" panose="020B0A04020102020204" pitchFamily="34" charset="0"/>
              </a:rPr>
              <a:t>Выполнили: члены актива дружины </a:t>
            </a:r>
            <a:r>
              <a:rPr lang="ru-RU" i="1" dirty="0" err="1" smtClean="0">
                <a:latin typeface="Arial Black" panose="020B0A04020102020204" pitchFamily="34" charset="0"/>
              </a:rPr>
              <a:t>Залальтдинова</a:t>
            </a:r>
            <a:r>
              <a:rPr lang="ru-RU" i="1" dirty="0" smtClean="0">
                <a:latin typeface="Arial Black" panose="020B0A04020102020204" pitchFamily="34" charset="0"/>
              </a:rPr>
              <a:t> Лилия</a:t>
            </a:r>
          </a:p>
          <a:p>
            <a:r>
              <a:rPr lang="ru-RU" i="1" dirty="0" err="1" smtClean="0">
                <a:latin typeface="Arial Black" panose="020B0A04020102020204" pitchFamily="34" charset="0"/>
              </a:rPr>
              <a:t>Киямов</a:t>
            </a:r>
            <a:r>
              <a:rPr lang="ru-RU" i="1" dirty="0" smtClean="0">
                <a:latin typeface="Arial Black" panose="020B0A04020102020204" pitchFamily="34" charset="0"/>
              </a:rPr>
              <a:t> </a:t>
            </a:r>
            <a:r>
              <a:rPr lang="ru-RU" i="1" dirty="0" err="1" smtClean="0">
                <a:latin typeface="Arial Black" panose="020B0A04020102020204" pitchFamily="34" charset="0"/>
              </a:rPr>
              <a:t>Рузиль</a:t>
            </a:r>
            <a:endParaRPr lang="ru-RU" i="1" dirty="0" smtClean="0">
              <a:latin typeface="Arial Black" panose="020B0A04020102020204" pitchFamily="34" charset="0"/>
            </a:endParaRPr>
          </a:p>
          <a:p>
            <a:r>
              <a:rPr lang="ru-RU" i="1" dirty="0" smtClean="0">
                <a:latin typeface="Arial Black" panose="020B0A04020102020204" pitchFamily="34" charset="0"/>
              </a:rPr>
              <a:t>Руководитель : Гильмутдинова Алсу Галимзяновна педагог-организатор</a:t>
            </a:r>
          </a:p>
          <a:p>
            <a:endParaRPr lang="ru-RU" dirty="0"/>
          </a:p>
        </p:txBody>
      </p:sp>
      <p:sp>
        <p:nvSpPr>
          <p:cNvPr id="4" name="WordArt 6" descr="Бумажный пакет"/>
          <p:cNvSpPr>
            <a:spLocks noChangeArrowheads="1" noChangeShapeType="1" noTextEdit="1"/>
          </p:cNvSpPr>
          <p:nvPr/>
        </p:nvSpPr>
        <p:spPr bwMode="auto">
          <a:xfrm>
            <a:off x="848330" y="509829"/>
            <a:ext cx="7416824" cy="738171"/>
          </a:xfrm>
          <a:prstGeom prst="rect">
            <a:avLst/>
          </a:prstGeom>
        </p:spPr>
        <p:txBody>
          <a:bodyPr wrap="none" fromWordArt="1">
            <a:prstTxWarp prst="textPlain">
              <a:avLst>
                <a:gd name="adj" fmla="val 50000"/>
              </a:avLst>
            </a:prstTxWarp>
          </a:bodyPr>
          <a:lstStyle/>
          <a:p>
            <a:pPr algn="ctr"/>
            <a:r>
              <a:rPr lang="ru-RU" sz="3600" kern="10" dirty="0" smtClean="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МБОУ «</a:t>
            </a:r>
            <a:r>
              <a:rPr lang="ru-RU" sz="3600" kern="10" dirty="0" err="1" smtClean="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Старокиязлинская</a:t>
            </a:r>
            <a:r>
              <a:rPr lang="ru-RU" sz="3600" kern="10" dirty="0" smtClean="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 средняя  общеобразовательная школа» </a:t>
            </a:r>
          </a:p>
          <a:p>
            <a:pPr algn="ctr"/>
            <a:r>
              <a:rPr lang="ru-RU" sz="3600" kern="10" dirty="0" err="1" smtClean="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Аксубаевского</a:t>
            </a:r>
            <a:r>
              <a:rPr lang="ru-RU" sz="3600" kern="10" dirty="0" smtClean="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 муниципального района РТ</a:t>
            </a:r>
            <a:endParaRPr lang="ru-RU" sz="3600" kern="10" dirty="0">
              <a:ln w="9525">
                <a:solidFill>
                  <a:srgbClr val="008000"/>
                </a:solidFill>
                <a:round/>
                <a:headEnd/>
                <a:tailEnd/>
              </a:ln>
              <a:blipFill dpi="0" rotWithShape="0">
                <a:blip r:embed="rId4"/>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pic>
        <p:nvPicPr>
          <p:cNvPr id="5" name="Miras-Galstuchnaya-strana(muz-muz.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657600" y="6021288"/>
            <a:ext cx="609600" cy="609600"/>
          </a:xfrm>
          <a:prstGeom prst="rect">
            <a:avLst/>
          </a:prstGeom>
        </p:spPr>
      </p:pic>
    </p:spTree>
    <p:extLst>
      <p:ext uri="{BB962C8B-B14F-4D97-AF65-F5344CB8AC3E}">
        <p14:creationId xmlns:p14="http://schemas.microsoft.com/office/powerpoint/2010/main" val="463842679"/>
      </p:ext>
    </p:extLst>
  </p:cSld>
  <p:clrMapOvr>
    <a:masterClrMapping/>
  </p:clrMapOvr>
  <p:transition spd="med" advClick="0"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ipe(down)">
                                      <p:cBhvr>
                                        <p:cTn id="11" dur="250"/>
                                        <p:tgtEl>
                                          <p:spTgt spid="3">
                                            <p:txEl>
                                              <p:pRg st="2" end="2"/>
                                            </p:txEl>
                                          </p:spTgt>
                                        </p:tgtEl>
                                      </p:cBhvr>
                                    </p:animEffect>
                                  </p:childTnLst>
                                </p:cTn>
                              </p:par>
                            </p:childTnLst>
                          </p:cTn>
                        </p:par>
                        <p:par>
                          <p:cTn id="12" fill="hold">
                            <p:stCondLst>
                              <p:cond delay="2250"/>
                            </p:stCondLst>
                            <p:childTnLst>
                              <p:par>
                                <p:cTn id="13" presetID="22" presetClass="entr" presetSubtype="4"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down)">
                                      <p:cBhvr>
                                        <p:cTn id="15" dur="25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down)">
                                      <p:cBhvr>
                                        <p:cTn id="20" dur="25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plus(in)">
                                      <p:cBhvr>
                                        <p:cTn id="25" dur="2000"/>
                                        <p:tgtEl>
                                          <p:spTgt spid="4"/>
                                        </p:tgtEl>
                                      </p:cBhvr>
                                    </p:animEffect>
                                  </p:childTnLst>
                                </p:cTn>
                              </p:par>
                            </p:childTnLst>
                          </p:cTn>
                        </p:par>
                        <p:par>
                          <p:cTn id="26" fill="hold">
                            <p:stCondLst>
                              <p:cond delay="2000"/>
                            </p:stCondLst>
                            <p:childTnLst>
                              <p:par>
                                <p:cTn id="27" presetID="1" presetClass="mediacall" presetSubtype="0" fill="hold" nodeType="afterEffect">
                                  <p:stCondLst>
                                    <p:cond delay="0"/>
                                  </p:stCondLst>
                                  <p:childTnLst>
                                    <p:cmd type="call" cmd="playFrom(0.0)">
                                      <p:cBhvr>
                                        <p:cTn id="28"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build="p"/>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ChangeArrowheads="1"/>
          </p:cNvSpPr>
          <p:nvPr/>
        </p:nvSpPr>
        <p:spPr bwMode="auto">
          <a:xfrm>
            <a:off x="1000100" y="928670"/>
            <a:ext cx="6191250" cy="823913"/>
          </a:xfrm>
          <a:prstGeom prst="rect">
            <a:avLst/>
          </a:prstGeom>
          <a:noFill/>
          <a:ln w="9525">
            <a:noFill/>
            <a:miter lim="800000"/>
            <a:headEnd/>
            <a:tailEnd/>
          </a:ln>
        </p:spPr>
        <p:txBody>
          <a:bodyPr>
            <a:spAutoFit/>
          </a:bodyPr>
          <a:lstStyle/>
          <a:p>
            <a:pPr>
              <a:lnSpc>
                <a:spcPct val="120000"/>
              </a:lnSpc>
            </a:pPr>
            <a:r>
              <a:rPr lang="ru-RU" sz="4000" b="1" dirty="0" smtClean="0">
                <a:solidFill>
                  <a:schemeClr val="tx2"/>
                </a:solidFill>
              </a:rPr>
              <a:t>             Программы</a:t>
            </a:r>
            <a:r>
              <a:rPr lang="ru-RU" sz="4000" b="1" dirty="0">
                <a:solidFill>
                  <a:schemeClr val="tx2"/>
                </a:solidFill>
              </a:rPr>
              <a:t>:</a:t>
            </a:r>
          </a:p>
        </p:txBody>
      </p:sp>
      <p:sp>
        <p:nvSpPr>
          <p:cNvPr id="8196" name="Rectangle 4"/>
          <p:cNvSpPr>
            <a:spLocks noChangeArrowheads="1"/>
          </p:cNvSpPr>
          <p:nvPr/>
        </p:nvSpPr>
        <p:spPr bwMode="auto">
          <a:xfrm>
            <a:off x="900113" y="1989138"/>
            <a:ext cx="6480175" cy="2062103"/>
          </a:xfrm>
          <a:prstGeom prst="rect">
            <a:avLst/>
          </a:prstGeom>
          <a:noFill/>
          <a:ln w="9525" algn="ctr">
            <a:noFill/>
            <a:miter lim="800000"/>
            <a:headEnd/>
            <a:tailEnd/>
          </a:ln>
        </p:spPr>
        <p:txBody>
          <a:bodyPr>
            <a:spAutoFit/>
          </a:bodyPr>
          <a:lstStyle/>
          <a:p>
            <a:pPr>
              <a:buFont typeface="Wingdings" pitchFamily="2" charset="2"/>
              <a:buChar char="ü"/>
            </a:pPr>
            <a:r>
              <a:rPr lang="ru-RU" sz="3200" b="1" dirty="0" smtClean="0"/>
              <a:t>«Галстучная страна»</a:t>
            </a:r>
            <a:endParaRPr lang="ru-RU" sz="3200" b="1" dirty="0"/>
          </a:p>
          <a:p>
            <a:pPr>
              <a:buFont typeface="Wingdings" pitchFamily="2" charset="2"/>
              <a:buChar char="ü"/>
            </a:pPr>
            <a:r>
              <a:rPr lang="ru-RU" sz="3200" b="1" dirty="0" smtClean="0"/>
              <a:t>«Юная Россия»</a:t>
            </a:r>
          </a:p>
          <a:p>
            <a:pPr>
              <a:buFont typeface="Wingdings" pitchFamily="2" charset="2"/>
              <a:buChar char="ü"/>
            </a:pPr>
            <a:r>
              <a:rPr lang="ru-RU" sz="3200" b="1" dirty="0" smtClean="0"/>
              <a:t>«Мы-вместе!»</a:t>
            </a:r>
            <a:endParaRPr lang="ru-RU" sz="3200" b="1" dirty="0"/>
          </a:p>
          <a:p>
            <a:endParaRPr lang="ru-RU" sz="3200" b="1" dirty="0"/>
          </a:p>
        </p:txBody>
      </p:sp>
    </p:spTree>
  </p:cSld>
  <p:clrMapOvr>
    <a:masterClrMapping/>
  </p:clrMapOvr>
  <p:transition advClick="0" advTm="5000">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5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19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19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8196"/>
                                        </p:tgtEl>
                                        <p:attrNameLst>
                                          <p:attrName>style.visibility</p:attrName>
                                        </p:attrNameLst>
                                      </p:cBhvr>
                                      <p:to>
                                        <p:strVal val="visible"/>
                                      </p:to>
                                    </p:set>
                                    <p:anim calcmode="discrete" valueType="clr">
                                      <p:cBhvr override="childStyle">
                                        <p:cTn id="14" dur="80"/>
                                        <p:tgtEl>
                                          <p:spTgt spid="819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196"/>
                                        </p:tgtEl>
                                        <p:attrNameLst>
                                          <p:attrName>fillcolor</p:attrName>
                                        </p:attrNameLst>
                                      </p:cBhvr>
                                      <p:tavLst>
                                        <p:tav tm="0">
                                          <p:val>
                                            <p:clrVal>
                                              <a:schemeClr val="accent2"/>
                                            </p:clrVal>
                                          </p:val>
                                        </p:tav>
                                        <p:tav tm="50000">
                                          <p:val>
                                            <p:clrVal>
                                              <a:schemeClr val="hlink"/>
                                            </p:clrVal>
                                          </p:val>
                                        </p:tav>
                                      </p:tavLst>
                                    </p:anim>
                                    <p:set>
                                      <p:cBhvr>
                                        <p:cTn id="16" dur="80"/>
                                        <p:tgtEl>
                                          <p:spTgt spid="81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8" name="plant"/>
          <p:cNvSpPr>
            <a:spLocks noEditPoints="1" noChangeArrowheads="1"/>
          </p:cNvSpPr>
          <p:nvPr/>
        </p:nvSpPr>
        <p:spPr bwMode="auto">
          <a:xfrm rot="10104195">
            <a:off x="2916238" y="4365625"/>
            <a:ext cx="2408237"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rot="10800000"/>
          <a:lstStyle/>
          <a:p>
            <a:endParaRPr lang="ru-RU"/>
          </a:p>
        </p:txBody>
      </p:sp>
      <p:sp>
        <p:nvSpPr>
          <p:cNvPr id="87047" name="plant"/>
          <p:cNvSpPr>
            <a:spLocks noEditPoints="1" noChangeArrowheads="1"/>
          </p:cNvSpPr>
          <p:nvPr/>
        </p:nvSpPr>
        <p:spPr bwMode="auto">
          <a:xfrm>
            <a:off x="684213" y="3789363"/>
            <a:ext cx="2592387" cy="1881187"/>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87053" name="plant"/>
          <p:cNvSpPr>
            <a:spLocks noEditPoints="1" noChangeArrowheads="1"/>
          </p:cNvSpPr>
          <p:nvPr/>
        </p:nvSpPr>
        <p:spPr bwMode="auto">
          <a:xfrm>
            <a:off x="684213" y="2205038"/>
            <a:ext cx="215900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87050" name="plant"/>
          <p:cNvSpPr>
            <a:spLocks noEditPoints="1" noChangeArrowheads="1"/>
          </p:cNvSpPr>
          <p:nvPr/>
        </p:nvSpPr>
        <p:spPr bwMode="auto">
          <a:xfrm rot="6563387">
            <a:off x="5312569" y="4174331"/>
            <a:ext cx="1809750" cy="2160588"/>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ru-RU"/>
          </a:p>
        </p:txBody>
      </p:sp>
      <p:sp>
        <p:nvSpPr>
          <p:cNvPr id="87051" name="plant"/>
          <p:cNvSpPr>
            <a:spLocks noEditPoints="1" noChangeArrowheads="1"/>
          </p:cNvSpPr>
          <p:nvPr/>
        </p:nvSpPr>
        <p:spPr bwMode="auto">
          <a:xfrm rot="9316867">
            <a:off x="6659563" y="3500438"/>
            <a:ext cx="180975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87052" name="plant"/>
          <p:cNvSpPr>
            <a:spLocks noEditPoints="1" noChangeArrowheads="1"/>
          </p:cNvSpPr>
          <p:nvPr/>
        </p:nvSpPr>
        <p:spPr bwMode="auto">
          <a:xfrm rot="-1022823">
            <a:off x="4356100" y="1268413"/>
            <a:ext cx="202565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pPr algn="ctr"/>
            <a:endParaRPr lang="ru-RU"/>
          </a:p>
        </p:txBody>
      </p:sp>
      <p:sp>
        <p:nvSpPr>
          <p:cNvPr id="87054" name="plant"/>
          <p:cNvSpPr>
            <a:spLocks noEditPoints="1" noChangeArrowheads="1"/>
          </p:cNvSpPr>
          <p:nvPr/>
        </p:nvSpPr>
        <p:spPr bwMode="auto">
          <a:xfrm rot="-145802">
            <a:off x="2044700" y="1555750"/>
            <a:ext cx="2592388" cy="14414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87042" name="Rectangle 2"/>
          <p:cNvSpPr>
            <a:spLocks noGrp="1" noChangeArrowheads="1"/>
          </p:cNvSpPr>
          <p:nvPr>
            <p:ph type="title"/>
          </p:nvPr>
        </p:nvSpPr>
        <p:spPr>
          <a:xfrm>
            <a:off x="8388350" y="333375"/>
            <a:ext cx="360363" cy="1079500"/>
          </a:xfrm>
        </p:spPr>
        <p:txBody>
          <a:bodyPr/>
          <a:lstStyle/>
          <a:p>
            <a:endParaRPr lang="ru-RU"/>
          </a:p>
        </p:txBody>
      </p:sp>
      <p:sp>
        <p:nvSpPr>
          <p:cNvPr id="87044" name="WordArt 4"/>
          <p:cNvSpPr>
            <a:spLocks noChangeArrowheads="1" noChangeShapeType="1" noTextEdit="1"/>
          </p:cNvSpPr>
          <p:nvPr/>
        </p:nvSpPr>
        <p:spPr bwMode="auto">
          <a:xfrm>
            <a:off x="395288" y="188913"/>
            <a:ext cx="6769100" cy="1728787"/>
          </a:xfrm>
          <a:prstGeom prst="rect">
            <a:avLst/>
          </a:prstGeom>
        </p:spPr>
        <p:txBody>
          <a:bodyPr wrap="none" fromWordArt="1">
            <a:prstTxWarp prst="textCascadeUp">
              <a:avLst>
                <a:gd name="adj" fmla="val 44444"/>
              </a:avLst>
            </a:prstTxWarp>
          </a:bodyPr>
          <a:lstStyle/>
          <a:p>
            <a:pPr algn="ctr"/>
            <a:r>
              <a:rPr lang="ru-RU" sz="3600" kern="10" spc="-360" dirty="0" smtClean="0">
                <a:ln w="12700">
                  <a:solidFill>
                    <a:srgbClr val="000099"/>
                  </a:solidFill>
                  <a:round/>
                  <a:headEnd/>
                  <a:tailEnd/>
                </a:ln>
                <a:solidFill>
                  <a:srgbClr val="33CCFF"/>
                </a:solidFill>
                <a:effectLst>
                  <a:outerShdw dist="125724" dir="18900000" algn="ctr" rotWithShape="0">
                    <a:srgbClr val="000099"/>
                  </a:outerShdw>
                </a:effectLst>
                <a:latin typeface="Impact"/>
              </a:rPr>
              <a:t>Направления деятельности </a:t>
            </a:r>
            <a:endPar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endParaRPr>
          </a:p>
          <a:p>
            <a:pPr algn="ctr"/>
            <a:r>
              <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rPr>
              <a:t>детской организации</a:t>
            </a:r>
          </a:p>
        </p:txBody>
      </p:sp>
      <p:sp>
        <p:nvSpPr>
          <p:cNvPr id="87045" name="Cloud"/>
          <p:cNvSpPr>
            <a:spLocks noChangeAspect="1" noEditPoints="1" noChangeArrowheads="1"/>
          </p:cNvSpPr>
          <p:nvPr/>
        </p:nvSpPr>
        <p:spPr bwMode="auto">
          <a:xfrm>
            <a:off x="2771775" y="3284538"/>
            <a:ext cx="3889375" cy="93503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hlink"/>
          </a:solidFill>
          <a:ln w="9525">
            <a:solidFill>
              <a:srgbClr val="000000"/>
            </a:solidFill>
            <a:miter lim="800000"/>
            <a:headEnd/>
            <a:tailEnd/>
          </a:ln>
          <a:effectLst>
            <a:outerShdw dist="107763" dir="2700000" algn="ctr" rotWithShape="0">
              <a:srgbClr val="808080"/>
            </a:outerShdw>
          </a:effectLst>
        </p:spPr>
        <p:txBody>
          <a:bodyPr/>
          <a:lstStyle/>
          <a:p>
            <a:pPr algn="ctr"/>
            <a:r>
              <a:rPr lang="ru-RU" sz="2400" b="1" i="1" dirty="0">
                <a:solidFill>
                  <a:srgbClr val="990099"/>
                </a:solidFill>
                <a:latin typeface="Georgia" pitchFamily="18" charset="0"/>
              </a:rPr>
              <a:t>«Мы вместе»</a:t>
            </a:r>
          </a:p>
        </p:txBody>
      </p:sp>
      <p:sp>
        <p:nvSpPr>
          <p:cNvPr id="87049" name="plant"/>
          <p:cNvSpPr>
            <a:spLocks noEditPoints="1" noChangeArrowheads="1"/>
          </p:cNvSpPr>
          <p:nvPr/>
        </p:nvSpPr>
        <p:spPr bwMode="auto">
          <a:xfrm rot="-161802">
            <a:off x="5935663" y="2060575"/>
            <a:ext cx="2519362" cy="158432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endParaRPr lang="ru-RU" sz="1600">
              <a:solidFill>
                <a:schemeClr val="tx2"/>
              </a:solidFill>
              <a:latin typeface="Times New Roman" charset="0"/>
            </a:endParaRPr>
          </a:p>
        </p:txBody>
      </p:sp>
      <p:sp>
        <p:nvSpPr>
          <p:cNvPr id="87058" name="Text Box 18"/>
          <p:cNvSpPr txBox="1">
            <a:spLocks noChangeArrowheads="1"/>
          </p:cNvSpPr>
          <p:nvPr/>
        </p:nvSpPr>
        <p:spPr bwMode="auto">
          <a:xfrm>
            <a:off x="3203575" y="2276475"/>
            <a:ext cx="184150" cy="366713"/>
          </a:xfrm>
          <a:prstGeom prst="rect">
            <a:avLst/>
          </a:prstGeom>
          <a:noFill/>
          <a:ln w="9525">
            <a:noFill/>
            <a:miter lim="800000"/>
            <a:headEnd/>
            <a:tailEnd/>
          </a:ln>
          <a:effectLst/>
        </p:spPr>
        <p:txBody>
          <a:bodyPr wrap="none">
            <a:spAutoFit/>
          </a:bodyPr>
          <a:lstStyle/>
          <a:p>
            <a:endParaRPr lang="ru-RU"/>
          </a:p>
        </p:txBody>
      </p:sp>
      <p:sp>
        <p:nvSpPr>
          <p:cNvPr id="87059" name="Text Box 19"/>
          <p:cNvSpPr txBox="1">
            <a:spLocks noChangeArrowheads="1"/>
          </p:cNvSpPr>
          <p:nvPr/>
        </p:nvSpPr>
        <p:spPr bwMode="auto">
          <a:xfrm>
            <a:off x="2484438" y="1989138"/>
            <a:ext cx="1584325" cy="641350"/>
          </a:xfrm>
          <a:prstGeom prst="rect">
            <a:avLst/>
          </a:prstGeom>
          <a:noFill/>
          <a:ln w="9525">
            <a:noFill/>
            <a:miter lim="800000"/>
            <a:headEnd/>
            <a:tailEnd/>
          </a:ln>
          <a:effectLst/>
        </p:spPr>
        <p:txBody>
          <a:bodyPr>
            <a:spAutoFit/>
          </a:bodyPr>
          <a:lstStyle/>
          <a:p>
            <a:pPr algn="ctr"/>
            <a:r>
              <a:rPr lang="ru-RU" b="1" i="1" dirty="0">
                <a:solidFill>
                  <a:srgbClr val="000099"/>
                </a:solidFill>
                <a:latin typeface="Georgia" pitchFamily="18" charset="0"/>
              </a:rPr>
              <a:t>Хочу все </a:t>
            </a:r>
          </a:p>
          <a:p>
            <a:pPr algn="ctr"/>
            <a:r>
              <a:rPr lang="ru-RU" b="1" i="1" dirty="0">
                <a:solidFill>
                  <a:srgbClr val="000099"/>
                </a:solidFill>
                <a:latin typeface="Georgia" pitchFamily="18" charset="0"/>
              </a:rPr>
              <a:t>      знать</a:t>
            </a:r>
          </a:p>
        </p:txBody>
      </p:sp>
      <p:sp>
        <p:nvSpPr>
          <p:cNvPr id="87060" name="Text Box 20"/>
          <p:cNvSpPr txBox="1">
            <a:spLocks noChangeArrowheads="1"/>
          </p:cNvSpPr>
          <p:nvPr/>
        </p:nvSpPr>
        <p:spPr bwMode="auto">
          <a:xfrm>
            <a:off x="5219700" y="2205038"/>
            <a:ext cx="184150" cy="366712"/>
          </a:xfrm>
          <a:prstGeom prst="rect">
            <a:avLst/>
          </a:prstGeom>
          <a:noFill/>
          <a:ln w="9525">
            <a:noFill/>
            <a:miter lim="800000"/>
            <a:headEnd/>
            <a:tailEnd/>
          </a:ln>
          <a:effectLst/>
        </p:spPr>
        <p:txBody>
          <a:bodyPr wrap="none">
            <a:spAutoFit/>
          </a:bodyPr>
          <a:lstStyle/>
          <a:p>
            <a:endParaRPr lang="ru-RU"/>
          </a:p>
        </p:txBody>
      </p:sp>
      <p:sp>
        <p:nvSpPr>
          <p:cNvPr id="87061" name="Text Box 21"/>
          <p:cNvSpPr txBox="1">
            <a:spLocks noChangeArrowheads="1"/>
          </p:cNvSpPr>
          <p:nvPr/>
        </p:nvSpPr>
        <p:spPr bwMode="auto">
          <a:xfrm>
            <a:off x="6443663" y="2708275"/>
            <a:ext cx="1757362" cy="366713"/>
          </a:xfrm>
          <a:prstGeom prst="rect">
            <a:avLst/>
          </a:prstGeom>
          <a:noFill/>
          <a:ln w="9525">
            <a:noFill/>
            <a:miter lim="800000"/>
            <a:headEnd/>
            <a:tailEnd/>
          </a:ln>
          <a:effectLst/>
        </p:spPr>
        <p:txBody>
          <a:bodyPr>
            <a:spAutoFit/>
          </a:bodyPr>
          <a:lstStyle/>
          <a:p>
            <a:pPr algn="ctr"/>
            <a:r>
              <a:rPr lang="ru-RU" b="1" i="1" dirty="0">
                <a:solidFill>
                  <a:srgbClr val="000099"/>
                </a:solidFill>
                <a:latin typeface="Georgia" pitchFamily="18" charset="0"/>
              </a:rPr>
              <a:t>Шире круг</a:t>
            </a:r>
          </a:p>
        </p:txBody>
      </p:sp>
      <p:sp>
        <p:nvSpPr>
          <p:cNvPr id="87063" name="Text Box 23"/>
          <p:cNvSpPr txBox="1">
            <a:spLocks noChangeArrowheads="1"/>
          </p:cNvSpPr>
          <p:nvPr/>
        </p:nvSpPr>
        <p:spPr bwMode="auto">
          <a:xfrm>
            <a:off x="4859338" y="1916113"/>
            <a:ext cx="1003300" cy="641350"/>
          </a:xfrm>
          <a:prstGeom prst="rect">
            <a:avLst/>
          </a:prstGeom>
          <a:noFill/>
          <a:ln w="9525">
            <a:noFill/>
            <a:miter lim="800000"/>
            <a:headEnd/>
            <a:tailEnd/>
          </a:ln>
          <a:effectLst/>
        </p:spPr>
        <p:txBody>
          <a:bodyPr>
            <a:spAutoFit/>
          </a:bodyPr>
          <a:lstStyle/>
          <a:p>
            <a:r>
              <a:rPr lang="ru-RU" b="1" i="1" dirty="0">
                <a:solidFill>
                  <a:srgbClr val="000099"/>
                </a:solidFill>
                <a:latin typeface="Georgia" pitchFamily="18" charset="0"/>
              </a:rPr>
              <a:t>Делу</a:t>
            </a:r>
          </a:p>
          <a:p>
            <a:r>
              <a:rPr lang="ru-RU" b="1" i="1" dirty="0">
                <a:solidFill>
                  <a:srgbClr val="000099"/>
                </a:solidFill>
                <a:latin typeface="Georgia" pitchFamily="18" charset="0"/>
              </a:rPr>
              <a:t> время</a:t>
            </a:r>
          </a:p>
        </p:txBody>
      </p:sp>
      <p:sp>
        <p:nvSpPr>
          <p:cNvPr id="87065" name="Text Box 25"/>
          <p:cNvSpPr txBox="1">
            <a:spLocks noChangeArrowheads="1"/>
          </p:cNvSpPr>
          <p:nvPr/>
        </p:nvSpPr>
        <p:spPr bwMode="auto">
          <a:xfrm>
            <a:off x="6732588" y="4149725"/>
            <a:ext cx="1638300" cy="366713"/>
          </a:xfrm>
          <a:prstGeom prst="rect">
            <a:avLst/>
          </a:prstGeom>
          <a:noFill/>
          <a:ln w="9525">
            <a:noFill/>
            <a:miter lim="800000"/>
            <a:headEnd/>
            <a:tailEnd/>
          </a:ln>
          <a:effectLst/>
        </p:spPr>
        <p:txBody>
          <a:bodyPr wrap="none">
            <a:spAutoFit/>
          </a:bodyPr>
          <a:lstStyle/>
          <a:p>
            <a:r>
              <a:rPr lang="ru-RU" b="1" i="1">
                <a:solidFill>
                  <a:srgbClr val="000099"/>
                </a:solidFill>
                <a:latin typeface="Georgia" pitchFamily="18" charset="0"/>
              </a:rPr>
              <a:t>Отечество</a:t>
            </a:r>
          </a:p>
        </p:txBody>
      </p:sp>
      <p:sp>
        <p:nvSpPr>
          <p:cNvPr id="87067" name="Text Box 27"/>
          <p:cNvSpPr txBox="1">
            <a:spLocks noChangeArrowheads="1"/>
          </p:cNvSpPr>
          <p:nvPr/>
        </p:nvSpPr>
        <p:spPr bwMode="auto">
          <a:xfrm>
            <a:off x="5292725" y="4941888"/>
            <a:ext cx="1327150" cy="641350"/>
          </a:xfrm>
          <a:prstGeom prst="rect">
            <a:avLst/>
          </a:prstGeom>
          <a:noFill/>
          <a:ln w="9525">
            <a:noFill/>
            <a:miter lim="800000"/>
            <a:headEnd/>
            <a:tailEnd/>
          </a:ln>
          <a:effectLst/>
        </p:spPr>
        <p:txBody>
          <a:bodyPr wrap="none">
            <a:spAutoFit/>
          </a:bodyPr>
          <a:lstStyle/>
          <a:p>
            <a:r>
              <a:rPr lang="ru-RU" b="1" i="1" dirty="0">
                <a:latin typeface="Georgia" pitchFamily="18" charset="0"/>
              </a:rPr>
              <a:t>Зеленый </a:t>
            </a:r>
          </a:p>
          <a:p>
            <a:r>
              <a:rPr lang="ru-RU" b="1" i="1" dirty="0">
                <a:latin typeface="Georgia" pitchFamily="18" charset="0"/>
              </a:rPr>
              <a:t>      мир</a:t>
            </a:r>
          </a:p>
        </p:txBody>
      </p:sp>
      <p:sp>
        <p:nvSpPr>
          <p:cNvPr id="87069" name="Text Box 29"/>
          <p:cNvSpPr txBox="1">
            <a:spLocks noChangeArrowheads="1"/>
          </p:cNvSpPr>
          <p:nvPr/>
        </p:nvSpPr>
        <p:spPr bwMode="auto">
          <a:xfrm>
            <a:off x="684213" y="2781300"/>
            <a:ext cx="1993900" cy="641350"/>
          </a:xfrm>
          <a:prstGeom prst="rect">
            <a:avLst/>
          </a:prstGeom>
          <a:noFill/>
          <a:ln w="9525">
            <a:noFill/>
            <a:miter lim="800000"/>
            <a:headEnd/>
            <a:tailEnd/>
          </a:ln>
          <a:effectLst/>
        </p:spPr>
        <p:txBody>
          <a:bodyPr wrap="none">
            <a:spAutoFit/>
          </a:bodyPr>
          <a:lstStyle/>
          <a:p>
            <a:r>
              <a:rPr lang="ru-RU" b="1" i="1" dirty="0">
                <a:latin typeface="Georgia" pitchFamily="18" charset="0"/>
              </a:rPr>
              <a:t>            Мир </a:t>
            </a:r>
          </a:p>
          <a:p>
            <a:r>
              <a:rPr lang="ru-RU" b="1" i="1" dirty="0">
                <a:latin typeface="Georgia" pitchFamily="18" charset="0"/>
              </a:rPr>
              <a:t>    прекрасного</a:t>
            </a:r>
          </a:p>
        </p:txBody>
      </p:sp>
      <p:sp>
        <p:nvSpPr>
          <p:cNvPr id="87071" name="Text Box 31"/>
          <p:cNvSpPr txBox="1">
            <a:spLocks noChangeArrowheads="1"/>
          </p:cNvSpPr>
          <p:nvPr/>
        </p:nvSpPr>
        <p:spPr bwMode="auto">
          <a:xfrm>
            <a:off x="755576" y="4365105"/>
            <a:ext cx="2171774" cy="1191146"/>
          </a:xfrm>
          <a:prstGeom prst="rect">
            <a:avLst/>
          </a:prstGeom>
          <a:noFill/>
          <a:ln w="9525">
            <a:noFill/>
            <a:miter lim="800000"/>
            <a:headEnd/>
            <a:tailEnd/>
          </a:ln>
          <a:effectLst/>
        </p:spPr>
        <p:txBody>
          <a:bodyPr wrap="square">
            <a:spAutoFit/>
          </a:bodyPr>
          <a:lstStyle/>
          <a:p>
            <a:pPr algn="ctr"/>
            <a:r>
              <a:rPr lang="ru-RU" b="1" i="1" dirty="0">
                <a:latin typeface="Georgia" pitchFamily="18" charset="0"/>
              </a:rPr>
              <a:t>Спорт нам</a:t>
            </a:r>
          </a:p>
          <a:p>
            <a:pPr algn="ctr"/>
            <a:r>
              <a:rPr lang="ru-RU" b="1" i="1" dirty="0">
                <a:latin typeface="Georgia" pitchFamily="18" charset="0"/>
              </a:rPr>
              <a:t>поможет </a:t>
            </a:r>
          </a:p>
          <a:p>
            <a:pPr algn="ctr"/>
            <a:r>
              <a:rPr lang="ru-RU" b="1" i="1" dirty="0">
                <a:latin typeface="Georgia" pitchFamily="18" charset="0"/>
              </a:rPr>
              <a:t>силы умножит</a:t>
            </a:r>
          </a:p>
          <a:p>
            <a:pPr algn="ctr"/>
            <a:endParaRPr lang="ru-RU" dirty="0"/>
          </a:p>
        </p:txBody>
      </p:sp>
      <p:sp>
        <p:nvSpPr>
          <p:cNvPr id="87073" name="Text Box 33"/>
          <p:cNvSpPr txBox="1">
            <a:spLocks noChangeArrowheads="1"/>
          </p:cNvSpPr>
          <p:nvPr/>
        </p:nvSpPr>
        <p:spPr bwMode="auto">
          <a:xfrm>
            <a:off x="3563938" y="4868863"/>
            <a:ext cx="1185862" cy="641350"/>
          </a:xfrm>
          <a:prstGeom prst="rect">
            <a:avLst/>
          </a:prstGeom>
          <a:noFill/>
          <a:ln w="9525">
            <a:noFill/>
            <a:miter lim="800000"/>
            <a:headEnd/>
            <a:tailEnd/>
          </a:ln>
          <a:effectLst/>
        </p:spPr>
        <p:txBody>
          <a:bodyPr wrap="none">
            <a:spAutoFit/>
          </a:bodyPr>
          <a:lstStyle/>
          <a:p>
            <a:r>
              <a:rPr lang="ru-RU" b="1" i="1">
                <a:latin typeface="Georgia" pitchFamily="18" charset="0"/>
              </a:rPr>
              <a:t>Доброе </a:t>
            </a:r>
          </a:p>
          <a:p>
            <a:r>
              <a:rPr lang="ru-RU" b="1" i="1">
                <a:latin typeface="Georgia" pitchFamily="18" charset="0"/>
              </a:rPr>
              <a:t>   сердце</a:t>
            </a:r>
          </a:p>
        </p:txBody>
      </p:sp>
      <p:sp>
        <p:nvSpPr>
          <p:cNvPr id="87074" name="Line 34"/>
          <p:cNvSpPr>
            <a:spLocks noChangeShapeType="1"/>
          </p:cNvSpPr>
          <p:nvPr/>
        </p:nvSpPr>
        <p:spPr bwMode="auto">
          <a:xfrm flipH="1" flipV="1">
            <a:off x="3779838" y="2924175"/>
            <a:ext cx="360362" cy="433388"/>
          </a:xfrm>
          <a:prstGeom prst="line">
            <a:avLst/>
          </a:prstGeom>
          <a:noFill/>
          <a:ln w="9525">
            <a:solidFill>
              <a:schemeClr val="tx1"/>
            </a:solidFill>
            <a:round/>
            <a:headEnd/>
            <a:tailEnd type="triangle" w="med" len="med"/>
          </a:ln>
          <a:effectLst/>
        </p:spPr>
        <p:txBody>
          <a:bodyPr/>
          <a:lstStyle/>
          <a:p>
            <a:endParaRPr lang="ru-RU"/>
          </a:p>
        </p:txBody>
      </p:sp>
      <p:sp>
        <p:nvSpPr>
          <p:cNvPr id="87075" name="Line 35"/>
          <p:cNvSpPr>
            <a:spLocks noChangeShapeType="1"/>
          </p:cNvSpPr>
          <p:nvPr/>
        </p:nvSpPr>
        <p:spPr bwMode="auto">
          <a:xfrm flipV="1">
            <a:off x="4787900" y="2852738"/>
            <a:ext cx="215900" cy="504825"/>
          </a:xfrm>
          <a:prstGeom prst="line">
            <a:avLst/>
          </a:prstGeom>
          <a:noFill/>
          <a:ln w="9525">
            <a:solidFill>
              <a:schemeClr val="tx1"/>
            </a:solidFill>
            <a:round/>
            <a:headEnd/>
            <a:tailEnd type="triangle" w="med" len="med"/>
          </a:ln>
          <a:effectLst/>
        </p:spPr>
        <p:txBody>
          <a:bodyPr/>
          <a:lstStyle/>
          <a:p>
            <a:endParaRPr lang="ru-RU"/>
          </a:p>
        </p:txBody>
      </p:sp>
      <p:sp>
        <p:nvSpPr>
          <p:cNvPr id="87076" name="Line 36"/>
          <p:cNvSpPr>
            <a:spLocks noChangeShapeType="1"/>
          </p:cNvSpPr>
          <p:nvPr/>
        </p:nvSpPr>
        <p:spPr bwMode="auto">
          <a:xfrm flipV="1">
            <a:off x="6156325" y="3213100"/>
            <a:ext cx="431800" cy="144463"/>
          </a:xfrm>
          <a:prstGeom prst="line">
            <a:avLst/>
          </a:prstGeom>
          <a:noFill/>
          <a:ln w="9525">
            <a:solidFill>
              <a:schemeClr val="tx1"/>
            </a:solidFill>
            <a:round/>
            <a:headEnd/>
            <a:tailEnd type="triangle" w="med" len="med"/>
          </a:ln>
          <a:effectLst/>
        </p:spPr>
        <p:txBody>
          <a:bodyPr/>
          <a:lstStyle/>
          <a:p>
            <a:endParaRPr lang="ru-RU"/>
          </a:p>
        </p:txBody>
      </p:sp>
      <p:sp>
        <p:nvSpPr>
          <p:cNvPr id="87077" name="Line 37"/>
          <p:cNvSpPr>
            <a:spLocks noChangeShapeType="1"/>
          </p:cNvSpPr>
          <p:nvPr/>
        </p:nvSpPr>
        <p:spPr bwMode="auto">
          <a:xfrm>
            <a:off x="6516688" y="3860800"/>
            <a:ext cx="503237" cy="215900"/>
          </a:xfrm>
          <a:prstGeom prst="line">
            <a:avLst/>
          </a:prstGeom>
          <a:noFill/>
          <a:ln w="9525">
            <a:solidFill>
              <a:schemeClr val="tx1"/>
            </a:solidFill>
            <a:round/>
            <a:headEnd/>
            <a:tailEnd type="triangle" w="med" len="med"/>
          </a:ln>
          <a:effectLst/>
        </p:spPr>
        <p:txBody>
          <a:bodyPr/>
          <a:lstStyle/>
          <a:p>
            <a:endParaRPr lang="ru-RU"/>
          </a:p>
        </p:txBody>
      </p:sp>
      <p:sp>
        <p:nvSpPr>
          <p:cNvPr id="87078" name="Line 38"/>
          <p:cNvSpPr>
            <a:spLocks noChangeShapeType="1"/>
          </p:cNvSpPr>
          <p:nvPr/>
        </p:nvSpPr>
        <p:spPr bwMode="auto">
          <a:xfrm>
            <a:off x="5724525" y="4149725"/>
            <a:ext cx="287338" cy="503238"/>
          </a:xfrm>
          <a:prstGeom prst="line">
            <a:avLst/>
          </a:prstGeom>
          <a:noFill/>
          <a:ln w="9525">
            <a:solidFill>
              <a:schemeClr val="tx1"/>
            </a:solidFill>
            <a:round/>
            <a:headEnd/>
            <a:tailEnd type="triangle" w="med" len="med"/>
          </a:ln>
          <a:effectLst/>
        </p:spPr>
        <p:txBody>
          <a:bodyPr/>
          <a:lstStyle/>
          <a:p>
            <a:endParaRPr lang="ru-RU"/>
          </a:p>
        </p:txBody>
      </p:sp>
      <p:sp>
        <p:nvSpPr>
          <p:cNvPr id="87079" name="Line 39"/>
          <p:cNvSpPr>
            <a:spLocks noChangeShapeType="1"/>
          </p:cNvSpPr>
          <p:nvPr/>
        </p:nvSpPr>
        <p:spPr bwMode="auto">
          <a:xfrm flipH="1">
            <a:off x="4067175" y="4149725"/>
            <a:ext cx="217488" cy="431800"/>
          </a:xfrm>
          <a:prstGeom prst="line">
            <a:avLst/>
          </a:prstGeom>
          <a:noFill/>
          <a:ln w="9525">
            <a:solidFill>
              <a:schemeClr val="tx1"/>
            </a:solidFill>
            <a:round/>
            <a:headEnd/>
            <a:tailEnd type="triangle" w="med" len="med"/>
          </a:ln>
          <a:effectLst/>
        </p:spPr>
        <p:txBody>
          <a:bodyPr/>
          <a:lstStyle/>
          <a:p>
            <a:endParaRPr lang="ru-RU"/>
          </a:p>
        </p:txBody>
      </p:sp>
      <p:sp>
        <p:nvSpPr>
          <p:cNvPr id="87080" name="Line 40"/>
          <p:cNvSpPr>
            <a:spLocks noChangeShapeType="1"/>
          </p:cNvSpPr>
          <p:nvPr/>
        </p:nvSpPr>
        <p:spPr bwMode="auto">
          <a:xfrm flipH="1">
            <a:off x="2555875" y="4076700"/>
            <a:ext cx="792163" cy="288925"/>
          </a:xfrm>
          <a:prstGeom prst="line">
            <a:avLst/>
          </a:prstGeom>
          <a:noFill/>
          <a:ln w="9525">
            <a:solidFill>
              <a:schemeClr val="tx1"/>
            </a:solidFill>
            <a:round/>
            <a:headEnd/>
            <a:tailEnd type="triangle" w="med" len="med"/>
          </a:ln>
          <a:effectLst/>
        </p:spPr>
        <p:txBody>
          <a:bodyPr/>
          <a:lstStyle/>
          <a:p>
            <a:endParaRPr lang="ru-RU"/>
          </a:p>
        </p:txBody>
      </p:sp>
      <p:sp>
        <p:nvSpPr>
          <p:cNvPr id="87081" name="Line 41"/>
          <p:cNvSpPr>
            <a:spLocks noChangeShapeType="1"/>
          </p:cNvSpPr>
          <p:nvPr/>
        </p:nvSpPr>
        <p:spPr bwMode="auto">
          <a:xfrm flipH="1" flipV="1">
            <a:off x="2555875" y="3213100"/>
            <a:ext cx="720725" cy="215900"/>
          </a:xfrm>
          <a:prstGeom prst="line">
            <a:avLst/>
          </a:prstGeom>
          <a:noFill/>
          <a:ln w="9525">
            <a:solidFill>
              <a:schemeClr val="tx1"/>
            </a:solidFill>
            <a:round/>
            <a:headEnd/>
            <a:tailEnd type="triangle" w="med" len="med"/>
          </a:ln>
          <a:effectLst/>
        </p:spPr>
        <p:txBody>
          <a:bodyPr/>
          <a:lstStyle/>
          <a:p>
            <a:endParaRPr lang="ru-RU"/>
          </a:p>
        </p:txBody>
      </p:sp>
      <p:pic>
        <p:nvPicPr>
          <p:cNvPr id="9222" name="Рисунок 5" descr="7A2.GIF"/>
          <p:cNvPicPr>
            <a:picLocks noChangeAspect="1"/>
          </p:cNvPicPr>
          <p:nvPr/>
        </p:nvPicPr>
        <p:blipFill>
          <a:blip r:embed="rId2" cstate="print"/>
          <a:srcRect/>
          <a:stretch>
            <a:fillRect/>
          </a:stretch>
        </p:blipFill>
        <p:spPr bwMode="auto">
          <a:xfrm>
            <a:off x="6551613" y="476250"/>
            <a:ext cx="2592387" cy="1987550"/>
          </a:xfrm>
          <a:prstGeom prst="rect">
            <a:avLst/>
          </a:prstGeom>
          <a:noFill/>
          <a:ln w="9525">
            <a:noFill/>
            <a:miter lim="800000"/>
            <a:headEnd/>
            <a:tailEnd/>
          </a:ln>
        </p:spPr>
      </p:pic>
      <p:sp>
        <p:nvSpPr>
          <p:cNvPr id="32" name="Text Box 31"/>
          <p:cNvSpPr txBox="1">
            <a:spLocks noChangeArrowheads="1"/>
          </p:cNvSpPr>
          <p:nvPr/>
        </p:nvSpPr>
        <p:spPr bwMode="auto">
          <a:xfrm>
            <a:off x="755576" y="4365104"/>
            <a:ext cx="2171774" cy="1191146"/>
          </a:xfrm>
          <a:prstGeom prst="rect">
            <a:avLst/>
          </a:prstGeom>
          <a:noFill/>
          <a:ln w="9525">
            <a:noFill/>
            <a:miter lim="800000"/>
            <a:headEnd/>
            <a:tailEnd/>
          </a:ln>
          <a:effectLst/>
        </p:spPr>
        <p:txBody>
          <a:bodyPr wrap="square">
            <a:spAutoFit/>
          </a:bodyPr>
          <a:lstStyle/>
          <a:p>
            <a:pPr algn="ctr"/>
            <a:r>
              <a:rPr lang="ru-RU" b="1" i="1" dirty="0">
                <a:latin typeface="Georgia" pitchFamily="18" charset="0"/>
              </a:rPr>
              <a:t>Спорт нам</a:t>
            </a:r>
          </a:p>
          <a:p>
            <a:pPr algn="ctr"/>
            <a:r>
              <a:rPr lang="ru-RU" b="1" i="1" dirty="0">
                <a:latin typeface="Georgia" pitchFamily="18" charset="0"/>
              </a:rPr>
              <a:t>поможет </a:t>
            </a:r>
          </a:p>
          <a:p>
            <a:pPr algn="ctr"/>
            <a:r>
              <a:rPr lang="ru-RU" b="1" i="1" dirty="0">
                <a:latin typeface="Georgia" pitchFamily="18" charset="0"/>
              </a:rPr>
              <a:t>силы умножит</a:t>
            </a:r>
          </a:p>
          <a:p>
            <a:pPr algn="ctr"/>
            <a:endParaRPr lang="ru-RU" dirty="0"/>
          </a:p>
        </p:txBody>
      </p:sp>
      <p:sp>
        <p:nvSpPr>
          <p:cNvPr id="33" name="Text Box 33"/>
          <p:cNvSpPr txBox="1">
            <a:spLocks noChangeArrowheads="1"/>
          </p:cNvSpPr>
          <p:nvPr/>
        </p:nvSpPr>
        <p:spPr bwMode="auto">
          <a:xfrm>
            <a:off x="3563888" y="4869160"/>
            <a:ext cx="1185862" cy="641350"/>
          </a:xfrm>
          <a:prstGeom prst="rect">
            <a:avLst/>
          </a:prstGeom>
          <a:noFill/>
          <a:ln w="9525">
            <a:noFill/>
            <a:miter lim="800000"/>
            <a:headEnd/>
            <a:tailEnd/>
          </a:ln>
          <a:effectLst/>
        </p:spPr>
        <p:txBody>
          <a:bodyPr wrap="none">
            <a:spAutoFit/>
          </a:bodyPr>
          <a:lstStyle/>
          <a:p>
            <a:r>
              <a:rPr lang="ru-RU" b="1" i="1">
                <a:latin typeface="Georgia" pitchFamily="18" charset="0"/>
              </a:rPr>
              <a:t>Доброе </a:t>
            </a:r>
          </a:p>
          <a:p>
            <a:r>
              <a:rPr lang="ru-RU" b="1" i="1">
                <a:latin typeface="Georgia" pitchFamily="18" charset="0"/>
              </a:rPr>
              <a:t>   сердце</a:t>
            </a:r>
          </a:p>
        </p:txBody>
      </p:sp>
    </p:spTree>
  </p:cSld>
  <p:clrMapOvr>
    <a:masterClrMapping/>
  </p:clrMapOvr>
  <p:transition advClick="0" advTm="3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additive="base">
                                        <p:cTn id="7" dur="500" fill="hold"/>
                                        <p:tgtEl>
                                          <p:spTgt spid="9222"/>
                                        </p:tgtEl>
                                        <p:attrNameLst>
                                          <p:attrName>ppt_x</p:attrName>
                                        </p:attrNameLst>
                                      </p:cBhvr>
                                      <p:tavLst>
                                        <p:tav tm="0">
                                          <p:val>
                                            <p:strVal val="#ppt_x"/>
                                          </p:val>
                                        </p:tav>
                                        <p:tav tm="100000">
                                          <p:val>
                                            <p:strVal val="#ppt_x"/>
                                          </p:val>
                                        </p:tav>
                                      </p:tavLst>
                                    </p:anim>
                                    <p:anim calcmode="lin" valueType="num">
                                      <p:cBhvr additive="base">
                                        <p:cTn id="8" dur="500" fill="hold"/>
                                        <p:tgtEl>
                                          <p:spTgt spid="92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p:cTn id="12" dur="500" decel="50000" fill="hold">
                                          <p:stCondLst>
                                            <p:cond delay="0"/>
                                          </p:stCondLst>
                                        </p:cTn>
                                        <p:tgtEl>
                                          <p:spTgt spid="8704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704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7044"/>
                                        </p:tgtEl>
                                        <p:attrNameLst>
                                          <p:attrName>ppt_w</p:attrName>
                                        </p:attrNameLst>
                                      </p:cBhvr>
                                      <p:tavLst>
                                        <p:tav tm="0">
                                          <p:val>
                                            <p:strVal val="#ppt_w*.05"/>
                                          </p:val>
                                        </p:tav>
                                        <p:tav tm="100000">
                                          <p:val>
                                            <p:strVal val="#ppt_w"/>
                                          </p:val>
                                        </p:tav>
                                      </p:tavLst>
                                    </p:anim>
                                    <p:anim calcmode="lin" valueType="num">
                                      <p:cBhvr>
                                        <p:cTn id="15" dur="1000" fill="hold"/>
                                        <p:tgtEl>
                                          <p:spTgt spid="8704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704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704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704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7044"/>
                                        </p:tgtEl>
                                      </p:cBhvr>
                                    </p:animEffect>
                                  </p:childTnLst>
                                </p:cTn>
                              </p:par>
                            </p:childTnLst>
                          </p:cTn>
                        </p:par>
                        <p:par>
                          <p:cTn id="20" fill="hold">
                            <p:stCondLst>
                              <p:cond delay="1500"/>
                            </p:stCondLst>
                            <p:childTnLst>
                              <p:par>
                                <p:cTn id="21" presetID="13" presetClass="entr" presetSubtype="16" fill="hold" grpId="0" nodeType="afterEffect">
                                  <p:stCondLst>
                                    <p:cond delay="0"/>
                                  </p:stCondLst>
                                  <p:childTnLst>
                                    <p:set>
                                      <p:cBhvr>
                                        <p:cTn id="22" dur="1" fill="hold">
                                          <p:stCondLst>
                                            <p:cond delay="0"/>
                                          </p:stCondLst>
                                        </p:cTn>
                                        <p:tgtEl>
                                          <p:spTgt spid="87045"/>
                                        </p:tgtEl>
                                        <p:attrNameLst>
                                          <p:attrName>style.visibility</p:attrName>
                                        </p:attrNameLst>
                                      </p:cBhvr>
                                      <p:to>
                                        <p:strVal val="visible"/>
                                      </p:to>
                                    </p:set>
                                    <p:animEffect transition="in" filter="plus(in)">
                                      <p:cBhvr>
                                        <p:cTn id="23" dur="2000"/>
                                        <p:tgtEl>
                                          <p:spTgt spid="87045"/>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87063"/>
                                        </p:tgtEl>
                                        <p:attrNameLst>
                                          <p:attrName>style.visibility</p:attrName>
                                        </p:attrNameLst>
                                      </p:cBhvr>
                                      <p:to>
                                        <p:strVal val="visible"/>
                                      </p:to>
                                    </p:set>
                                    <p:anim calcmode="discrete" valueType="clr">
                                      <p:cBhvr override="childStyle">
                                        <p:cTn id="28" dur="80"/>
                                        <p:tgtEl>
                                          <p:spTgt spid="87063"/>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7063"/>
                                        </p:tgtEl>
                                        <p:attrNameLst>
                                          <p:attrName>fillcolor</p:attrName>
                                        </p:attrNameLst>
                                      </p:cBhvr>
                                      <p:tavLst>
                                        <p:tav tm="0">
                                          <p:val>
                                            <p:clrVal>
                                              <a:schemeClr val="accent2"/>
                                            </p:clrVal>
                                          </p:val>
                                        </p:tav>
                                        <p:tav tm="50000">
                                          <p:val>
                                            <p:clrVal>
                                              <a:schemeClr val="hlink"/>
                                            </p:clrVal>
                                          </p:val>
                                        </p:tav>
                                      </p:tavLst>
                                    </p:anim>
                                    <p:set>
                                      <p:cBhvr>
                                        <p:cTn id="30" dur="80"/>
                                        <p:tgtEl>
                                          <p:spTgt spid="87063"/>
                                        </p:tgtEl>
                                        <p:attrNameLst>
                                          <p:attrName>fill.type</p:attrName>
                                        </p:attrNameLst>
                                      </p:cBhvr>
                                      <p:to>
                                        <p:strVal val="solid"/>
                                      </p:to>
                                    </p:set>
                                  </p:childTnLst>
                                </p:cTn>
                              </p:par>
                            </p:childTnLst>
                          </p:cTn>
                        </p:par>
                        <p:par>
                          <p:cTn id="31" fill="hold">
                            <p:stCondLst>
                              <p:cond delay="400"/>
                            </p:stCondLst>
                            <p:childTnLst>
                              <p:par>
                                <p:cTn id="32" presetID="3" presetClass="entr" presetSubtype="10" fill="hold" grpId="0" nodeType="afterEffect">
                                  <p:stCondLst>
                                    <p:cond delay="0"/>
                                  </p:stCondLst>
                                  <p:childTnLst>
                                    <p:set>
                                      <p:cBhvr>
                                        <p:cTn id="33" dur="1" fill="hold">
                                          <p:stCondLst>
                                            <p:cond delay="0"/>
                                          </p:stCondLst>
                                        </p:cTn>
                                        <p:tgtEl>
                                          <p:spTgt spid="87052"/>
                                        </p:tgtEl>
                                        <p:attrNameLst>
                                          <p:attrName>style.visibility</p:attrName>
                                        </p:attrNameLst>
                                      </p:cBhvr>
                                      <p:to>
                                        <p:strVal val="visible"/>
                                      </p:to>
                                    </p:set>
                                    <p:animEffect transition="in" filter="blinds(horizontal)">
                                      <p:cBhvr>
                                        <p:cTn id="34" dur="500"/>
                                        <p:tgtEl>
                                          <p:spTgt spid="87052"/>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87059"/>
                                        </p:tgtEl>
                                        <p:attrNameLst>
                                          <p:attrName>style.visibility</p:attrName>
                                        </p:attrNameLst>
                                      </p:cBhvr>
                                      <p:to>
                                        <p:strVal val="visible"/>
                                      </p:to>
                                    </p:set>
                                    <p:anim calcmode="lin" valueType="num">
                                      <p:cBhvr>
                                        <p:cTn id="39" dur="500" fill="hold"/>
                                        <p:tgtEl>
                                          <p:spTgt spid="87059"/>
                                        </p:tgtEl>
                                        <p:attrNameLst>
                                          <p:attrName>ppt_w</p:attrName>
                                        </p:attrNameLst>
                                      </p:cBhvr>
                                      <p:tavLst>
                                        <p:tav tm="0">
                                          <p:val>
                                            <p:fltVal val="0"/>
                                          </p:val>
                                        </p:tav>
                                        <p:tav tm="100000">
                                          <p:val>
                                            <p:strVal val="#ppt_w"/>
                                          </p:val>
                                        </p:tav>
                                      </p:tavLst>
                                    </p:anim>
                                    <p:anim calcmode="lin" valueType="num">
                                      <p:cBhvr>
                                        <p:cTn id="40" dur="500" fill="hold"/>
                                        <p:tgtEl>
                                          <p:spTgt spid="87059"/>
                                        </p:tgtEl>
                                        <p:attrNameLst>
                                          <p:attrName>ppt_h</p:attrName>
                                        </p:attrNameLst>
                                      </p:cBhvr>
                                      <p:tavLst>
                                        <p:tav tm="0">
                                          <p:val>
                                            <p:fltVal val="0"/>
                                          </p:val>
                                        </p:tav>
                                        <p:tav tm="100000">
                                          <p:val>
                                            <p:strVal val="#ppt_h"/>
                                          </p:val>
                                        </p:tav>
                                      </p:tavLst>
                                    </p:anim>
                                    <p:anim calcmode="lin" valueType="num">
                                      <p:cBhvr>
                                        <p:cTn id="41" dur="500" fill="hold"/>
                                        <p:tgtEl>
                                          <p:spTgt spid="87059"/>
                                        </p:tgtEl>
                                        <p:attrNameLst>
                                          <p:attrName>style.rotation</p:attrName>
                                        </p:attrNameLst>
                                      </p:cBhvr>
                                      <p:tavLst>
                                        <p:tav tm="0">
                                          <p:val>
                                            <p:fltVal val="360"/>
                                          </p:val>
                                        </p:tav>
                                        <p:tav tm="100000">
                                          <p:val>
                                            <p:fltVal val="0"/>
                                          </p:val>
                                        </p:tav>
                                      </p:tavLst>
                                    </p:anim>
                                    <p:animEffect transition="in" filter="fade">
                                      <p:cBhvr>
                                        <p:cTn id="42" dur="500"/>
                                        <p:tgtEl>
                                          <p:spTgt spid="87059"/>
                                        </p:tgtEl>
                                      </p:cBhvr>
                                    </p:animEffect>
                                  </p:childTnLst>
                                </p:cTn>
                              </p:par>
                            </p:childTnLst>
                          </p:cTn>
                        </p:par>
                      </p:childTnLst>
                    </p:cTn>
                  </p:par>
                  <p:par>
                    <p:cTn id="43" fill="hold">
                      <p:stCondLst>
                        <p:cond delay="indefinite"/>
                      </p:stCondLst>
                      <p:childTnLst>
                        <p:par>
                          <p:cTn id="44" fill="hold">
                            <p:stCondLst>
                              <p:cond delay="0"/>
                            </p:stCondLst>
                            <p:childTnLst>
                              <p:par>
                                <p:cTn id="45" presetID="38" presetClass="entr" presetSubtype="0" accel="50000" fill="hold" grpId="0" nodeType="clickEffect">
                                  <p:stCondLst>
                                    <p:cond delay="0"/>
                                  </p:stCondLst>
                                  <p:iterate type="lt">
                                    <p:tmPct val="50000"/>
                                  </p:iterate>
                                  <p:childTnLst>
                                    <p:set>
                                      <p:cBhvr>
                                        <p:cTn id="46" dur="1" fill="hold">
                                          <p:stCondLst>
                                            <p:cond delay="0"/>
                                          </p:stCondLst>
                                        </p:cTn>
                                        <p:tgtEl>
                                          <p:spTgt spid="87054"/>
                                        </p:tgtEl>
                                        <p:attrNameLst>
                                          <p:attrName>style.visibility</p:attrName>
                                        </p:attrNameLst>
                                      </p:cBhvr>
                                      <p:to>
                                        <p:strVal val="visible"/>
                                      </p:to>
                                    </p:set>
                                    <p:set>
                                      <p:cBhvr>
                                        <p:cTn id="47" dur="455" fill="hold">
                                          <p:stCondLst>
                                            <p:cond delay="0"/>
                                          </p:stCondLst>
                                        </p:cTn>
                                        <p:tgtEl>
                                          <p:spTgt spid="87054"/>
                                        </p:tgtEl>
                                        <p:attrNameLst>
                                          <p:attrName>style.rotation</p:attrName>
                                        </p:attrNameLst>
                                      </p:cBhvr>
                                      <p:to>
                                        <p:strVal val="-45.0"/>
                                      </p:to>
                                    </p:set>
                                    <p:anim calcmode="lin" valueType="num">
                                      <p:cBhvr>
                                        <p:cTn id="48" dur="455" fill="hold">
                                          <p:stCondLst>
                                            <p:cond delay="455"/>
                                          </p:stCondLst>
                                        </p:cTn>
                                        <p:tgtEl>
                                          <p:spTgt spid="87054"/>
                                        </p:tgtEl>
                                        <p:attrNameLst>
                                          <p:attrName>style.rotation</p:attrName>
                                        </p:attrNameLst>
                                      </p:cBhvr>
                                      <p:tavLst>
                                        <p:tav tm="0">
                                          <p:val>
                                            <p:fltVal val="-45"/>
                                          </p:val>
                                        </p:tav>
                                        <p:tav tm="69900">
                                          <p:val>
                                            <p:fltVal val="45"/>
                                          </p:val>
                                        </p:tav>
                                        <p:tav tm="100000">
                                          <p:val>
                                            <p:fltVal val="0"/>
                                          </p:val>
                                        </p:tav>
                                      </p:tavLst>
                                    </p:anim>
                                    <p:anim calcmode="lin" valueType="num">
                                      <p:cBhvr>
                                        <p:cTn id="49" dur="455" fill="hold">
                                          <p:stCondLst>
                                            <p:cond delay="0"/>
                                          </p:stCondLst>
                                        </p:cTn>
                                        <p:tgtEl>
                                          <p:spTgt spid="87054"/>
                                        </p:tgtEl>
                                        <p:attrNameLst>
                                          <p:attrName>ppt_y</p:attrName>
                                        </p:attrNameLst>
                                      </p:cBhvr>
                                      <p:tavLst>
                                        <p:tav tm="0">
                                          <p:val>
                                            <p:strVal val="#ppt_y-1"/>
                                          </p:val>
                                        </p:tav>
                                        <p:tav tm="100000">
                                          <p:val>
                                            <p:strVal val="#ppt_y-(0.354*#ppt_w-0.172*#ppt_h)"/>
                                          </p:val>
                                        </p:tav>
                                      </p:tavLst>
                                    </p:anim>
                                    <p:anim calcmode="lin" valueType="num">
                                      <p:cBhvr>
                                        <p:cTn id="50" dur="156" decel="50000" autoRev="1" fill="hold">
                                          <p:stCondLst>
                                            <p:cond delay="455"/>
                                          </p:stCondLst>
                                        </p:cTn>
                                        <p:tgtEl>
                                          <p:spTgt spid="87054"/>
                                        </p:tgtEl>
                                        <p:attrNameLst>
                                          <p:attrName>ppt_y</p:attrName>
                                        </p:attrNameLst>
                                      </p:cBhvr>
                                      <p:tavLst>
                                        <p:tav tm="0">
                                          <p:val>
                                            <p:strVal val="#ppt_y-(0.354*#ppt_w-0.172*#ppt_h)"/>
                                          </p:val>
                                        </p:tav>
                                        <p:tav tm="100000">
                                          <p:val>
                                            <p:strVal val="#ppt_y-(0.354*#ppt_w-0.172*#ppt_h)-#ppt_h/2"/>
                                          </p:val>
                                        </p:tav>
                                      </p:tavLst>
                                    </p:anim>
                                    <p:anim calcmode="lin" valueType="num">
                                      <p:cBhvr>
                                        <p:cTn id="51" dur="136" fill="hold">
                                          <p:stCondLst>
                                            <p:cond delay="864"/>
                                          </p:stCondLst>
                                        </p:cTn>
                                        <p:tgtEl>
                                          <p:spTgt spid="87054"/>
                                        </p:tgtEl>
                                        <p:attrNameLst>
                                          <p:attrName>ppt_y</p:attrName>
                                        </p:attrNameLst>
                                      </p:cBhvr>
                                      <p:tavLst>
                                        <p:tav tm="0">
                                          <p:val>
                                            <p:strVal val="#ppt_y-(0.354*#ppt_w-0.172*#ppt_h)"/>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1" presetClass="entr" presetSubtype="0" fill="hold" grpId="0" nodeType="clickEffect">
                                  <p:stCondLst>
                                    <p:cond delay="0"/>
                                  </p:stCondLst>
                                  <p:iterate type="lt">
                                    <p:tmPct val="10000"/>
                                  </p:iterate>
                                  <p:childTnLst>
                                    <p:set>
                                      <p:cBhvr>
                                        <p:cTn id="55" dur="1" fill="hold">
                                          <p:stCondLst>
                                            <p:cond delay="0"/>
                                          </p:stCondLst>
                                        </p:cTn>
                                        <p:tgtEl>
                                          <p:spTgt spid="87049"/>
                                        </p:tgtEl>
                                        <p:attrNameLst>
                                          <p:attrName>style.visibility</p:attrName>
                                        </p:attrNameLst>
                                      </p:cBhvr>
                                      <p:to>
                                        <p:strVal val="visible"/>
                                      </p:to>
                                    </p:set>
                                    <p:anim calcmode="lin" valueType="num">
                                      <p:cBhvr>
                                        <p:cTn id="56" dur="500" fill="hold"/>
                                        <p:tgtEl>
                                          <p:spTgt spid="8704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87049"/>
                                        </p:tgtEl>
                                        <p:attrNameLst>
                                          <p:attrName>ppt_y</p:attrName>
                                        </p:attrNameLst>
                                      </p:cBhvr>
                                      <p:tavLst>
                                        <p:tav tm="0">
                                          <p:val>
                                            <p:strVal val="#ppt_y"/>
                                          </p:val>
                                        </p:tav>
                                        <p:tav tm="100000">
                                          <p:val>
                                            <p:strVal val="#ppt_y"/>
                                          </p:val>
                                        </p:tav>
                                      </p:tavLst>
                                    </p:anim>
                                    <p:anim calcmode="lin" valueType="num">
                                      <p:cBhvr>
                                        <p:cTn id="58" dur="500" fill="hold"/>
                                        <p:tgtEl>
                                          <p:spTgt spid="8704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8704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87049"/>
                                        </p:tgtEl>
                                      </p:cBhvr>
                                    </p:animEffec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87061"/>
                                        </p:tgtEl>
                                        <p:attrNameLst>
                                          <p:attrName>style.visibility</p:attrName>
                                        </p:attrNameLst>
                                      </p:cBhvr>
                                      <p:to>
                                        <p:strVal val="visible"/>
                                      </p:to>
                                    </p:set>
                                    <p:anim calcmode="discrete" valueType="clr">
                                      <p:cBhvr override="childStyle">
                                        <p:cTn id="65" dur="80"/>
                                        <p:tgtEl>
                                          <p:spTgt spid="87061"/>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87061"/>
                                        </p:tgtEl>
                                        <p:attrNameLst>
                                          <p:attrName>fillcolor</p:attrName>
                                        </p:attrNameLst>
                                      </p:cBhvr>
                                      <p:tavLst>
                                        <p:tav tm="0">
                                          <p:val>
                                            <p:clrVal>
                                              <a:schemeClr val="accent2"/>
                                            </p:clrVal>
                                          </p:val>
                                        </p:tav>
                                        <p:tav tm="50000">
                                          <p:val>
                                            <p:clrVal>
                                              <a:schemeClr val="hlink"/>
                                            </p:clrVal>
                                          </p:val>
                                        </p:tav>
                                      </p:tavLst>
                                    </p:anim>
                                    <p:set>
                                      <p:cBhvr>
                                        <p:cTn id="67" dur="80"/>
                                        <p:tgtEl>
                                          <p:spTgt spid="87061"/>
                                        </p:tgtEl>
                                        <p:attrNameLst>
                                          <p:attrName>fill.type</p:attrName>
                                        </p:attrNameLst>
                                      </p:cBhvr>
                                      <p:to>
                                        <p:strVal val="solid"/>
                                      </p:to>
                                    </p:set>
                                  </p:childTnLst>
                                </p:cTn>
                              </p:par>
                            </p:childTnLst>
                          </p:cTn>
                        </p:par>
                      </p:childTnLst>
                    </p:cTn>
                  </p:par>
                  <p:par>
                    <p:cTn id="68" fill="hold">
                      <p:stCondLst>
                        <p:cond delay="indefinite"/>
                      </p:stCondLst>
                      <p:childTnLst>
                        <p:par>
                          <p:cTn id="69" fill="hold">
                            <p:stCondLst>
                              <p:cond delay="0"/>
                            </p:stCondLst>
                            <p:childTnLst>
                              <p:par>
                                <p:cTn id="70" presetID="21" presetClass="entr" presetSubtype="4" fill="hold" grpId="0" nodeType="clickEffect">
                                  <p:stCondLst>
                                    <p:cond delay="0"/>
                                  </p:stCondLst>
                                  <p:iterate type="lt">
                                    <p:tmPct val="0"/>
                                  </p:iterate>
                                  <p:childTnLst>
                                    <p:set>
                                      <p:cBhvr>
                                        <p:cTn id="71" dur="1" fill="hold">
                                          <p:stCondLst>
                                            <p:cond delay="0"/>
                                          </p:stCondLst>
                                        </p:cTn>
                                        <p:tgtEl>
                                          <p:spTgt spid="87051"/>
                                        </p:tgtEl>
                                        <p:attrNameLst>
                                          <p:attrName>style.visibility</p:attrName>
                                        </p:attrNameLst>
                                      </p:cBhvr>
                                      <p:to>
                                        <p:strVal val="visible"/>
                                      </p:to>
                                    </p:set>
                                    <p:animEffect transition="in" filter="wheel(4)">
                                      <p:cBhvr>
                                        <p:cTn id="72" dur="2000"/>
                                        <p:tgtEl>
                                          <p:spTgt spid="87051"/>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4" fill="hold" grpId="0" nodeType="clickEffect">
                                  <p:stCondLst>
                                    <p:cond delay="0"/>
                                  </p:stCondLst>
                                  <p:childTnLst>
                                    <p:set>
                                      <p:cBhvr>
                                        <p:cTn id="76" dur="1" fill="hold">
                                          <p:stCondLst>
                                            <p:cond delay="0"/>
                                          </p:stCondLst>
                                        </p:cTn>
                                        <p:tgtEl>
                                          <p:spTgt spid="87065"/>
                                        </p:tgtEl>
                                        <p:attrNameLst>
                                          <p:attrName>style.visibility</p:attrName>
                                        </p:attrNameLst>
                                      </p:cBhvr>
                                      <p:to>
                                        <p:strVal val="visible"/>
                                      </p:to>
                                    </p:set>
                                    <p:animEffect transition="in" filter="wheel(4)">
                                      <p:cBhvr>
                                        <p:cTn id="77" dur="2000"/>
                                        <p:tgtEl>
                                          <p:spTgt spid="87065"/>
                                        </p:tgtEl>
                                      </p:cBhvr>
                                    </p:animEffect>
                                  </p:childTnLst>
                                </p:cTn>
                              </p:par>
                            </p:childTnLst>
                          </p:cTn>
                        </p:par>
                      </p:childTnLst>
                    </p:cTn>
                  </p:par>
                  <p:par>
                    <p:cTn id="78" fill="hold">
                      <p:stCondLst>
                        <p:cond delay="indefinite"/>
                      </p:stCondLst>
                      <p:childTnLst>
                        <p:par>
                          <p:cTn id="79" fill="hold">
                            <p:stCondLst>
                              <p:cond delay="0"/>
                            </p:stCondLst>
                            <p:childTnLst>
                              <p:par>
                                <p:cTn id="80" presetID="27" presetClass="entr" presetSubtype="0" fill="hold" grpId="1" nodeType="clickEffect">
                                  <p:stCondLst>
                                    <p:cond delay="0"/>
                                  </p:stCondLst>
                                  <p:iterate type="lt">
                                    <p:tmPct val="50000"/>
                                  </p:iterate>
                                  <p:childTnLst>
                                    <p:set>
                                      <p:cBhvr>
                                        <p:cTn id="81" dur="1" fill="hold">
                                          <p:stCondLst>
                                            <p:cond delay="0"/>
                                          </p:stCondLst>
                                        </p:cTn>
                                        <p:tgtEl>
                                          <p:spTgt spid="87051"/>
                                        </p:tgtEl>
                                        <p:attrNameLst>
                                          <p:attrName>style.visibility</p:attrName>
                                        </p:attrNameLst>
                                      </p:cBhvr>
                                      <p:to>
                                        <p:strVal val="visible"/>
                                      </p:to>
                                    </p:set>
                                    <p:anim calcmode="discrete" valueType="clr">
                                      <p:cBhvr override="childStyle">
                                        <p:cTn id="82" dur="80"/>
                                        <p:tgtEl>
                                          <p:spTgt spid="87051"/>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87051"/>
                                        </p:tgtEl>
                                        <p:attrNameLst>
                                          <p:attrName>fillcolor</p:attrName>
                                        </p:attrNameLst>
                                      </p:cBhvr>
                                      <p:tavLst>
                                        <p:tav tm="0">
                                          <p:val>
                                            <p:clrVal>
                                              <a:schemeClr val="accent2"/>
                                            </p:clrVal>
                                          </p:val>
                                        </p:tav>
                                        <p:tav tm="50000">
                                          <p:val>
                                            <p:clrVal>
                                              <a:schemeClr val="hlink"/>
                                            </p:clrVal>
                                          </p:val>
                                        </p:tav>
                                      </p:tavLst>
                                    </p:anim>
                                    <p:set>
                                      <p:cBhvr>
                                        <p:cTn id="84" dur="80"/>
                                        <p:tgtEl>
                                          <p:spTgt spid="87051"/>
                                        </p:tgtEl>
                                        <p:attrNameLst>
                                          <p:attrName>fill.type</p:attrName>
                                        </p:attrNameLst>
                                      </p:cBhvr>
                                      <p:to>
                                        <p:strVal val="solid"/>
                                      </p:to>
                                    </p:set>
                                  </p:childTnLst>
                                </p:cTn>
                              </p:par>
                            </p:childTnLst>
                          </p:cTn>
                        </p:par>
                      </p:childTnLst>
                    </p:cTn>
                  </p:par>
                  <p:par>
                    <p:cTn id="85" fill="hold">
                      <p:stCondLst>
                        <p:cond delay="indefinite"/>
                      </p:stCondLst>
                      <p:childTnLst>
                        <p:par>
                          <p:cTn id="86" fill="hold">
                            <p:stCondLst>
                              <p:cond delay="0"/>
                            </p:stCondLst>
                            <p:childTnLst>
                              <p:par>
                                <p:cTn id="87" presetID="21" presetClass="entr" presetSubtype="4" fill="hold" grpId="0" nodeType="clickEffect">
                                  <p:stCondLst>
                                    <p:cond delay="0"/>
                                  </p:stCondLst>
                                  <p:childTnLst>
                                    <p:set>
                                      <p:cBhvr>
                                        <p:cTn id="88" dur="1" fill="hold">
                                          <p:stCondLst>
                                            <p:cond delay="0"/>
                                          </p:stCondLst>
                                        </p:cTn>
                                        <p:tgtEl>
                                          <p:spTgt spid="87050"/>
                                        </p:tgtEl>
                                        <p:attrNameLst>
                                          <p:attrName>style.visibility</p:attrName>
                                        </p:attrNameLst>
                                      </p:cBhvr>
                                      <p:to>
                                        <p:strVal val="visible"/>
                                      </p:to>
                                    </p:set>
                                    <p:animEffect transition="in" filter="wheel(4)">
                                      <p:cBhvr>
                                        <p:cTn id="89" dur="2000"/>
                                        <p:tgtEl>
                                          <p:spTgt spid="87050"/>
                                        </p:tgtEl>
                                      </p:cBhvr>
                                    </p:animEffect>
                                  </p:childTnLst>
                                </p:cTn>
                              </p:par>
                            </p:childTnLst>
                          </p:cTn>
                        </p:par>
                      </p:childTnLst>
                    </p:cTn>
                  </p:par>
                  <p:par>
                    <p:cTn id="90" fill="hold">
                      <p:stCondLst>
                        <p:cond delay="indefinite"/>
                      </p:stCondLst>
                      <p:childTnLst>
                        <p:par>
                          <p:cTn id="91" fill="hold">
                            <p:stCondLst>
                              <p:cond delay="0"/>
                            </p:stCondLst>
                            <p:childTnLst>
                              <p:par>
                                <p:cTn id="92" presetID="13" presetClass="entr" presetSubtype="16" fill="hold" grpId="0" nodeType="clickEffect">
                                  <p:stCondLst>
                                    <p:cond delay="0"/>
                                  </p:stCondLst>
                                  <p:childTnLst>
                                    <p:set>
                                      <p:cBhvr>
                                        <p:cTn id="93" dur="1" fill="hold">
                                          <p:stCondLst>
                                            <p:cond delay="0"/>
                                          </p:stCondLst>
                                        </p:cTn>
                                        <p:tgtEl>
                                          <p:spTgt spid="87071"/>
                                        </p:tgtEl>
                                        <p:attrNameLst>
                                          <p:attrName>style.visibility</p:attrName>
                                        </p:attrNameLst>
                                      </p:cBhvr>
                                      <p:to>
                                        <p:strVal val="visible"/>
                                      </p:to>
                                    </p:set>
                                    <p:animEffect transition="in" filter="plus(in)">
                                      <p:cBhvr>
                                        <p:cTn id="94" dur="2000"/>
                                        <p:tgtEl>
                                          <p:spTgt spid="87071"/>
                                        </p:tgtEl>
                                      </p:cBhvr>
                                    </p:animEffect>
                                  </p:childTnLst>
                                </p:cTn>
                              </p:par>
                            </p:childTnLst>
                          </p:cTn>
                        </p:par>
                      </p:childTnLst>
                    </p:cTn>
                  </p:par>
                  <p:par>
                    <p:cTn id="95" fill="hold">
                      <p:stCondLst>
                        <p:cond delay="indefinite"/>
                      </p:stCondLst>
                      <p:childTnLst>
                        <p:par>
                          <p:cTn id="96" fill="hold">
                            <p:stCondLst>
                              <p:cond delay="0"/>
                            </p:stCondLst>
                            <p:childTnLst>
                              <p:par>
                                <p:cTn id="97" presetID="21" presetClass="entr" presetSubtype="4" fill="hold" grpId="0" nodeType="clickEffect">
                                  <p:stCondLst>
                                    <p:cond delay="0"/>
                                  </p:stCondLst>
                                  <p:childTnLst>
                                    <p:set>
                                      <p:cBhvr>
                                        <p:cTn id="98" dur="1" fill="hold">
                                          <p:stCondLst>
                                            <p:cond delay="0"/>
                                          </p:stCondLst>
                                        </p:cTn>
                                        <p:tgtEl>
                                          <p:spTgt spid="87047"/>
                                        </p:tgtEl>
                                        <p:attrNameLst>
                                          <p:attrName>style.visibility</p:attrName>
                                        </p:attrNameLst>
                                      </p:cBhvr>
                                      <p:to>
                                        <p:strVal val="visible"/>
                                      </p:to>
                                    </p:set>
                                    <p:animEffect transition="in" filter="wheel(4)">
                                      <p:cBhvr>
                                        <p:cTn id="99" dur="2000"/>
                                        <p:tgtEl>
                                          <p:spTgt spid="87047"/>
                                        </p:tgtEl>
                                      </p:cBhvr>
                                    </p:animEffect>
                                  </p:childTnLst>
                                </p:cTn>
                              </p:par>
                            </p:childTnLst>
                          </p:cTn>
                        </p:par>
                      </p:childTnLst>
                    </p:cTn>
                  </p:par>
                  <p:par>
                    <p:cTn id="100" fill="hold">
                      <p:stCondLst>
                        <p:cond delay="indefinite"/>
                      </p:stCondLst>
                      <p:childTnLst>
                        <p:par>
                          <p:cTn id="101" fill="hold">
                            <p:stCondLst>
                              <p:cond delay="0"/>
                            </p:stCondLst>
                            <p:childTnLst>
                              <p:par>
                                <p:cTn id="102" presetID="21" presetClass="entr" presetSubtype="4" fill="hold" grpId="0" nodeType="clickEffect">
                                  <p:stCondLst>
                                    <p:cond delay="0"/>
                                  </p:stCondLst>
                                  <p:childTnLst>
                                    <p:set>
                                      <p:cBhvr>
                                        <p:cTn id="103" dur="1" fill="hold">
                                          <p:stCondLst>
                                            <p:cond delay="0"/>
                                          </p:stCondLst>
                                        </p:cTn>
                                        <p:tgtEl>
                                          <p:spTgt spid="87053"/>
                                        </p:tgtEl>
                                        <p:attrNameLst>
                                          <p:attrName>style.visibility</p:attrName>
                                        </p:attrNameLst>
                                      </p:cBhvr>
                                      <p:to>
                                        <p:strVal val="visible"/>
                                      </p:to>
                                    </p:set>
                                    <p:animEffect transition="in" filter="wheel(4)">
                                      <p:cBhvr>
                                        <p:cTn id="104" dur="2000"/>
                                        <p:tgtEl>
                                          <p:spTgt spid="87053"/>
                                        </p:tgtEl>
                                      </p:cBhvr>
                                    </p:animEffect>
                                  </p:childTnLst>
                                </p:cTn>
                              </p:par>
                            </p:childTnLst>
                          </p:cTn>
                        </p:par>
                      </p:childTnLst>
                    </p:cTn>
                  </p:par>
                  <p:par>
                    <p:cTn id="105" fill="hold">
                      <p:stCondLst>
                        <p:cond delay="indefinite"/>
                      </p:stCondLst>
                      <p:childTnLst>
                        <p:par>
                          <p:cTn id="106" fill="hold">
                            <p:stCondLst>
                              <p:cond delay="0"/>
                            </p:stCondLst>
                            <p:childTnLst>
                              <p:par>
                                <p:cTn id="107" presetID="21" presetClass="entr" presetSubtype="4" fill="hold" grpId="0" nodeType="clickEffect">
                                  <p:stCondLst>
                                    <p:cond delay="0"/>
                                  </p:stCondLst>
                                  <p:childTnLst>
                                    <p:set>
                                      <p:cBhvr>
                                        <p:cTn id="108" dur="1" fill="hold">
                                          <p:stCondLst>
                                            <p:cond delay="0"/>
                                          </p:stCondLst>
                                        </p:cTn>
                                        <p:tgtEl>
                                          <p:spTgt spid="87048"/>
                                        </p:tgtEl>
                                        <p:attrNameLst>
                                          <p:attrName>style.visibility</p:attrName>
                                        </p:attrNameLst>
                                      </p:cBhvr>
                                      <p:to>
                                        <p:strVal val="visible"/>
                                      </p:to>
                                    </p:set>
                                    <p:animEffect transition="in" filter="wheel(4)">
                                      <p:cBhvr>
                                        <p:cTn id="109" dur="2000"/>
                                        <p:tgtEl>
                                          <p:spTgt spid="87048"/>
                                        </p:tgtEl>
                                      </p:cBhvr>
                                    </p:animEffect>
                                  </p:childTnLst>
                                </p:cTn>
                              </p:par>
                            </p:childTnLst>
                          </p:cTn>
                        </p:par>
                      </p:childTnLst>
                    </p:cTn>
                  </p:par>
                  <p:par>
                    <p:cTn id="110" fill="hold">
                      <p:stCondLst>
                        <p:cond delay="indefinite"/>
                      </p:stCondLst>
                      <p:childTnLst>
                        <p:par>
                          <p:cTn id="111" fill="hold">
                            <p:stCondLst>
                              <p:cond delay="0"/>
                            </p:stCondLst>
                            <p:childTnLst>
                              <p:par>
                                <p:cTn id="112" presetID="38" presetClass="entr" presetSubtype="0" accel="50000" fill="hold" nodeType="clickEffect">
                                  <p:stCondLst>
                                    <p:cond delay="0"/>
                                  </p:stCondLst>
                                  <p:iterate type="lt">
                                    <p:tmPct val="50000"/>
                                  </p:iterate>
                                  <p:childTnLst>
                                    <p:set>
                                      <p:cBhvr>
                                        <p:cTn id="113" dur="1" fill="hold">
                                          <p:stCondLst>
                                            <p:cond delay="0"/>
                                          </p:stCondLst>
                                        </p:cTn>
                                        <p:tgtEl>
                                          <p:spTgt spid="87067">
                                            <p:txEl>
                                              <p:pRg st="0" end="0"/>
                                            </p:txEl>
                                          </p:spTgt>
                                        </p:tgtEl>
                                        <p:attrNameLst>
                                          <p:attrName>style.visibility</p:attrName>
                                        </p:attrNameLst>
                                      </p:cBhvr>
                                      <p:to>
                                        <p:strVal val="visible"/>
                                      </p:to>
                                    </p:set>
                                    <p:set>
                                      <p:cBhvr>
                                        <p:cTn id="114" dur="455" fill="hold">
                                          <p:stCondLst>
                                            <p:cond delay="0"/>
                                          </p:stCondLst>
                                        </p:cTn>
                                        <p:tgtEl>
                                          <p:spTgt spid="87067">
                                            <p:txEl>
                                              <p:pRg st="0" end="0"/>
                                            </p:txEl>
                                          </p:spTgt>
                                        </p:tgtEl>
                                        <p:attrNameLst>
                                          <p:attrName>style.rotation</p:attrName>
                                        </p:attrNameLst>
                                      </p:cBhvr>
                                      <p:to>
                                        <p:strVal val="-45.0"/>
                                      </p:to>
                                    </p:set>
                                    <p:anim calcmode="lin" valueType="num">
                                      <p:cBhvr>
                                        <p:cTn id="115" dur="455" fill="hold">
                                          <p:stCondLst>
                                            <p:cond delay="455"/>
                                          </p:stCondLst>
                                        </p:cTn>
                                        <p:tgtEl>
                                          <p:spTgt spid="8706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16" dur="455" fill="hold">
                                          <p:stCondLst>
                                            <p:cond delay="0"/>
                                          </p:stCondLst>
                                        </p:cTn>
                                        <p:tgtEl>
                                          <p:spTgt spid="87067">
                                            <p:txEl>
                                              <p:pRg st="0" end="0"/>
                                            </p:txEl>
                                          </p:spTgt>
                                        </p:tgtEl>
                                        <p:attrNameLst>
                                          <p:attrName>ppt_y</p:attrName>
                                        </p:attrNameLst>
                                      </p:cBhvr>
                                      <p:tavLst>
                                        <p:tav tm="0">
                                          <p:val>
                                            <p:strVal val="#ppt_y-1"/>
                                          </p:val>
                                        </p:tav>
                                        <p:tav tm="100000">
                                          <p:val>
                                            <p:strVal val="#ppt_y-(0.354*#ppt_w-0.172*#ppt_h)"/>
                                          </p:val>
                                        </p:tav>
                                      </p:tavLst>
                                    </p:anim>
                                    <p:anim calcmode="lin" valueType="num">
                                      <p:cBhvr>
                                        <p:cTn id="117" dur="156" decel="50000" autoRev="1" fill="hold">
                                          <p:stCondLst>
                                            <p:cond delay="455"/>
                                          </p:stCondLst>
                                        </p:cTn>
                                        <p:tgtEl>
                                          <p:spTgt spid="8706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8" dur="136" fill="hold">
                                          <p:stCondLst>
                                            <p:cond delay="864"/>
                                          </p:stCondLst>
                                        </p:cTn>
                                        <p:tgtEl>
                                          <p:spTgt spid="87067">
                                            <p:txEl>
                                              <p:pRg st="0" end="0"/>
                                            </p:txEl>
                                          </p:spTgt>
                                        </p:tgtEl>
                                        <p:attrNameLst>
                                          <p:attrName>ppt_y</p:attrName>
                                        </p:attrNameLst>
                                      </p:cBhvr>
                                      <p:tavLst>
                                        <p:tav tm="0">
                                          <p:val>
                                            <p:strVal val="#ppt_y-(0.354*#ppt_w-0.172*#ppt_h)"/>
                                          </p:val>
                                        </p:tav>
                                        <p:tav tm="100000">
                                          <p:val>
                                            <p:strVal val="#ppt_y"/>
                                          </p:val>
                                        </p:tav>
                                      </p:tavLst>
                                    </p:anim>
                                  </p:childTnLst>
                                </p:cTn>
                              </p:par>
                              <p:par>
                                <p:cTn id="119" presetID="38" presetClass="entr" presetSubtype="0" accel="50000" fill="hold" nodeType="withEffect">
                                  <p:stCondLst>
                                    <p:cond delay="0"/>
                                  </p:stCondLst>
                                  <p:iterate type="lt">
                                    <p:tmPct val="50000"/>
                                  </p:iterate>
                                  <p:childTnLst>
                                    <p:set>
                                      <p:cBhvr>
                                        <p:cTn id="120" dur="1" fill="hold">
                                          <p:stCondLst>
                                            <p:cond delay="0"/>
                                          </p:stCondLst>
                                        </p:cTn>
                                        <p:tgtEl>
                                          <p:spTgt spid="87067">
                                            <p:txEl>
                                              <p:pRg st="1" end="1"/>
                                            </p:txEl>
                                          </p:spTgt>
                                        </p:tgtEl>
                                        <p:attrNameLst>
                                          <p:attrName>style.visibility</p:attrName>
                                        </p:attrNameLst>
                                      </p:cBhvr>
                                      <p:to>
                                        <p:strVal val="visible"/>
                                      </p:to>
                                    </p:set>
                                    <p:set>
                                      <p:cBhvr>
                                        <p:cTn id="121" dur="455" fill="hold">
                                          <p:stCondLst>
                                            <p:cond delay="0"/>
                                          </p:stCondLst>
                                        </p:cTn>
                                        <p:tgtEl>
                                          <p:spTgt spid="87067">
                                            <p:txEl>
                                              <p:pRg st="1" end="1"/>
                                            </p:txEl>
                                          </p:spTgt>
                                        </p:tgtEl>
                                        <p:attrNameLst>
                                          <p:attrName>style.rotation</p:attrName>
                                        </p:attrNameLst>
                                      </p:cBhvr>
                                      <p:to>
                                        <p:strVal val="-45.0"/>
                                      </p:to>
                                    </p:set>
                                    <p:anim calcmode="lin" valueType="num">
                                      <p:cBhvr>
                                        <p:cTn id="122" dur="455" fill="hold">
                                          <p:stCondLst>
                                            <p:cond delay="455"/>
                                          </p:stCondLst>
                                        </p:cTn>
                                        <p:tgtEl>
                                          <p:spTgt spid="87067">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23" dur="455" fill="hold">
                                          <p:stCondLst>
                                            <p:cond delay="0"/>
                                          </p:stCondLst>
                                        </p:cTn>
                                        <p:tgtEl>
                                          <p:spTgt spid="87067">
                                            <p:txEl>
                                              <p:pRg st="1" end="1"/>
                                            </p:txEl>
                                          </p:spTgt>
                                        </p:tgtEl>
                                        <p:attrNameLst>
                                          <p:attrName>ppt_y</p:attrName>
                                        </p:attrNameLst>
                                      </p:cBhvr>
                                      <p:tavLst>
                                        <p:tav tm="0">
                                          <p:val>
                                            <p:strVal val="#ppt_y-1"/>
                                          </p:val>
                                        </p:tav>
                                        <p:tav tm="100000">
                                          <p:val>
                                            <p:strVal val="#ppt_y-(0.354*#ppt_w-0.172*#ppt_h)"/>
                                          </p:val>
                                        </p:tav>
                                      </p:tavLst>
                                    </p:anim>
                                    <p:anim calcmode="lin" valueType="num">
                                      <p:cBhvr>
                                        <p:cTn id="124" dur="156" decel="50000" autoRev="1" fill="hold">
                                          <p:stCondLst>
                                            <p:cond delay="455"/>
                                          </p:stCondLst>
                                        </p:cTn>
                                        <p:tgtEl>
                                          <p:spTgt spid="87067">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25" dur="136" fill="hold">
                                          <p:stCondLst>
                                            <p:cond delay="864"/>
                                          </p:stCondLst>
                                        </p:cTn>
                                        <p:tgtEl>
                                          <p:spTgt spid="87067">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9" presetClass="entr" presetSubtype="0" decel="100000" fill="hold" grpId="0" nodeType="clickEffect">
                                  <p:stCondLst>
                                    <p:cond delay="0"/>
                                  </p:stCondLst>
                                  <p:childTnLst>
                                    <p:set>
                                      <p:cBhvr>
                                        <p:cTn id="129" dur="1" fill="hold">
                                          <p:stCondLst>
                                            <p:cond delay="0"/>
                                          </p:stCondLst>
                                        </p:cTn>
                                        <p:tgtEl>
                                          <p:spTgt spid="87073"/>
                                        </p:tgtEl>
                                        <p:attrNameLst>
                                          <p:attrName>style.visibility</p:attrName>
                                        </p:attrNameLst>
                                      </p:cBhvr>
                                      <p:to>
                                        <p:strVal val="visible"/>
                                      </p:to>
                                    </p:set>
                                    <p:anim calcmode="lin" valueType="num">
                                      <p:cBhvr>
                                        <p:cTn id="130" dur="500" fill="hold"/>
                                        <p:tgtEl>
                                          <p:spTgt spid="87073"/>
                                        </p:tgtEl>
                                        <p:attrNameLst>
                                          <p:attrName>ppt_w</p:attrName>
                                        </p:attrNameLst>
                                      </p:cBhvr>
                                      <p:tavLst>
                                        <p:tav tm="0">
                                          <p:val>
                                            <p:fltVal val="0"/>
                                          </p:val>
                                        </p:tav>
                                        <p:tav tm="100000">
                                          <p:val>
                                            <p:strVal val="#ppt_w"/>
                                          </p:val>
                                        </p:tav>
                                      </p:tavLst>
                                    </p:anim>
                                    <p:anim calcmode="lin" valueType="num">
                                      <p:cBhvr>
                                        <p:cTn id="131" dur="500" fill="hold"/>
                                        <p:tgtEl>
                                          <p:spTgt spid="87073"/>
                                        </p:tgtEl>
                                        <p:attrNameLst>
                                          <p:attrName>ppt_h</p:attrName>
                                        </p:attrNameLst>
                                      </p:cBhvr>
                                      <p:tavLst>
                                        <p:tav tm="0">
                                          <p:val>
                                            <p:fltVal val="0"/>
                                          </p:val>
                                        </p:tav>
                                        <p:tav tm="100000">
                                          <p:val>
                                            <p:strVal val="#ppt_h"/>
                                          </p:val>
                                        </p:tav>
                                      </p:tavLst>
                                    </p:anim>
                                    <p:anim calcmode="lin" valueType="num">
                                      <p:cBhvr>
                                        <p:cTn id="132" dur="500" fill="hold"/>
                                        <p:tgtEl>
                                          <p:spTgt spid="87073"/>
                                        </p:tgtEl>
                                        <p:attrNameLst>
                                          <p:attrName>style.rotation</p:attrName>
                                        </p:attrNameLst>
                                      </p:cBhvr>
                                      <p:tavLst>
                                        <p:tav tm="0">
                                          <p:val>
                                            <p:fltVal val="360"/>
                                          </p:val>
                                        </p:tav>
                                        <p:tav tm="100000">
                                          <p:val>
                                            <p:fltVal val="0"/>
                                          </p:val>
                                        </p:tav>
                                      </p:tavLst>
                                    </p:anim>
                                    <p:animEffect transition="in" filter="fade">
                                      <p:cBhvr>
                                        <p:cTn id="133" dur="500"/>
                                        <p:tgtEl>
                                          <p:spTgt spid="87073"/>
                                        </p:tgtEl>
                                      </p:cBhvr>
                                    </p:animEffect>
                                  </p:childTnLst>
                                </p:cTn>
                              </p:par>
                            </p:childTnLst>
                          </p:cTn>
                        </p:par>
                      </p:childTnLst>
                    </p:cTn>
                  </p:par>
                  <p:par>
                    <p:cTn id="134" fill="hold">
                      <p:stCondLst>
                        <p:cond delay="indefinite"/>
                      </p:stCondLst>
                      <p:childTnLst>
                        <p:par>
                          <p:cTn id="135" fill="hold">
                            <p:stCondLst>
                              <p:cond delay="0"/>
                            </p:stCondLst>
                            <p:childTnLst>
                              <p:par>
                                <p:cTn id="136" presetID="13" presetClass="entr" presetSubtype="16" fill="hold" grpId="0" nodeType="click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plus(in)">
                                      <p:cBhvr>
                                        <p:cTn id="138" dur="2000"/>
                                        <p:tgtEl>
                                          <p:spTgt spid="32"/>
                                        </p:tgtEl>
                                      </p:cBhvr>
                                    </p:animEffect>
                                  </p:childTnLst>
                                </p:cTn>
                              </p:par>
                            </p:childTnLst>
                          </p:cTn>
                        </p:par>
                      </p:childTnLst>
                    </p:cTn>
                  </p:par>
                  <p:par>
                    <p:cTn id="139" fill="hold">
                      <p:stCondLst>
                        <p:cond delay="indefinite"/>
                      </p:stCondLst>
                      <p:childTnLst>
                        <p:par>
                          <p:cTn id="140" fill="hold">
                            <p:stCondLst>
                              <p:cond delay="0"/>
                            </p:stCondLst>
                            <p:childTnLst>
                              <p:par>
                                <p:cTn id="141" presetID="49" presetClass="entr" presetSubtype="0" decel="100000" fill="hold" grpId="0" nodeType="clickEffect">
                                  <p:stCondLst>
                                    <p:cond delay="0"/>
                                  </p:stCondLst>
                                  <p:childTnLst>
                                    <p:set>
                                      <p:cBhvr>
                                        <p:cTn id="142" dur="1" fill="hold">
                                          <p:stCondLst>
                                            <p:cond delay="0"/>
                                          </p:stCondLst>
                                        </p:cTn>
                                        <p:tgtEl>
                                          <p:spTgt spid="33"/>
                                        </p:tgtEl>
                                        <p:attrNameLst>
                                          <p:attrName>style.visibility</p:attrName>
                                        </p:attrNameLst>
                                      </p:cBhvr>
                                      <p:to>
                                        <p:strVal val="visible"/>
                                      </p:to>
                                    </p:set>
                                    <p:anim calcmode="lin" valueType="num">
                                      <p:cBhvr>
                                        <p:cTn id="143" dur="500" fill="hold"/>
                                        <p:tgtEl>
                                          <p:spTgt spid="33"/>
                                        </p:tgtEl>
                                        <p:attrNameLst>
                                          <p:attrName>ppt_w</p:attrName>
                                        </p:attrNameLst>
                                      </p:cBhvr>
                                      <p:tavLst>
                                        <p:tav tm="0">
                                          <p:val>
                                            <p:fltVal val="0"/>
                                          </p:val>
                                        </p:tav>
                                        <p:tav tm="100000">
                                          <p:val>
                                            <p:strVal val="#ppt_w"/>
                                          </p:val>
                                        </p:tav>
                                      </p:tavLst>
                                    </p:anim>
                                    <p:anim calcmode="lin" valueType="num">
                                      <p:cBhvr>
                                        <p:cTn id="144" dur="500" fill="hold"/>
                                        <p:tgtEl>
                                          <p:spTgt spid="33"/>
                                        </p:tgtEl>
                                        <p:attrNameLst>
                                          <p:attrName>ppt_h</p:attrName>
                                        </p:attrNameLst>
                                      </p:cBhvr>
                                      <p:tavLst>
                                        <p:tav tm="0">
                                          <p:val>
                                            <p:fltVal val="0"/>
                                          </p:val>
                                        </p:tav>
                                        <p:tav tm="100000">
                                          <p:val>
                                            <p:strVal val="#ppt_h"/>
                                          </p:val>
                                        </p:tav>
                                      </p:tavLst>
                                    </p:anim>
                                    <p:anim calcmode="lin" valueType="num">
                                      <p:cBhvr>
                                        <p:cTn id="145" dur="500" fill="hold"/>
                                        <p:tgtEl>
                                          <p:spTgt spid="33"/>
                                        </p:tgtEl>
                                        <p:attrNameLst>
                                          <p:attrName>style.rotation</p:attrName>
                                        </p:attrNameLst>
                                      </p:cBhvr>
                                      <p:tavLst>
                                        <p:tav tm="0">
                                          <p:val>
                                            <p:fltVal val="360"/>
                                          </p:val>
                                        </p:tav>
                                        <p:tav tm="100000">
                                          <p:val>
                                            <p:fltVal val="0"/>
                                          </p:val>
                                        </p:tav>
                                      </p:tavLst>
                                    </p:anim>
                                    <p:animEffect transition="in" filter="fade">
                                      <p:cBhvr>
                                        <p:cTn id="1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animBg="1"/>
      <p:bldP spid="87047" grpId="0" animBg="1"/>
      <p:bldP spid="87053" grpId="0" animBg="1"/>
      <p:bldP spid="87050" grpId="0" animBg="1"/>
      <p:bldP spid="87051" grpId="0" animBg="1"/>
      <p:bldP spid="87051" grpId="1" animBg="1"/>
      <p:bldP spid="87052" grpId="0" animBg="1"/>
      <p:bldP spid="87054" grpId="0" animBg="1"/>
      <p:bldP spid="87044" grpId="0" animBg="1"/>
      <p:bldP spid="87045" grpId="0" animBg="1"/>
      <p:bldP spid="87049" grpId="0" animBg="1"/>
      <p:bldP spid="87059" grpId="0"/>
      <p:bldP spid="87061" grpId="0"/>
      <p:bldP spid="87063" grpId="0"/>
      <p:bldP spid="87065" grpId="0"/>
      <p:bldP spid="87071" grpId="0"/>
      <p:bldP spid="87073"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928802"/>
            <a:ext cx="5400684" cy="4078489"/>
          </a:xfrm>
        </p:spPr>
        <p:txBody>
          <a:bodyPr>
            <a:normAutofit fontScale="92500" lnSpcReduction="10000"/>
          </a:bodyPr>
          <a:lstStyle/>
          <a:p>
            <a:r>
              <a:rPr lang="ru-RU" dirty="0" smtClean="0"/>
              <a:t>Будем как Солнце! Забудем о том,</a:t>
            </a:r>
          </a:p>
          <a:p>
            <a:r>
              <a:rPr lang="ru-RU" dirty="0" smtClean="0"/>
              <a:t>Кто нас ведет по пути золотому,</a:t>
            </a:r>
          </a:p>
          <a:p>
            <a:r>
              <a:rPr lang="ru-RU" dirty="0" smtClean="0"/>
              <a:t>Будем лишь помнить, что вечно к иному,</a:t>
            </a:r>
          </a:p>
          <a:p>
            <a:r>
              <a:rPr lang="ru-RU" dirty="0" smtClean="0"/>
              <a:t>К новому, к сильному, к доброму, к злому</a:t>
            </a:r>
          </a:p>
          <a:p>
            <a:r>
              <a:rPr lang="ru-RU" dirty="0" smtClean="0"/>
              <a:t>Ярко стремимся мы в сне золотом.</a:t>
            </a:r>
          </a:p>
          <a:p>
            <a:r>
              <a:rPr lang="ru-RU" dirty="0" smtClean="0"/>
              <a:t>Будем молиться всегда неземному</a:t>
            </a:r>
          </a:p>
          <a:p>
            <a:r>
              <a:rPr lang="ru-RU" dirty="0" smtClean="0"/>
              <a:t>В нашем хотенье земном!</a:t>
            </a:r>
            <a:endParaRPr lang="ru-RU" dirty="0"/>
          </a:p>
        </p:txBody>
      </p:sp>
      <p:sp>
        <p:nvSpPr>
          <p:cNvPr id="2" name="Заголовок 1"/>
          <p:cNvSpPr>
            <a:spLocks noGrp="1"/>
          </p:cNvSpPr>
          <p:nvPr>
            <p:ph type="title"/>
          </p:nvPr>
        </p:nvSpPr>
        <p:spPr>
          <a:xfrm>
            <a:off x="500034" y="357166"/>
            <a:ext cx="8229600" cy="1143000"/>
          </a:xfrm>
        </p:spPr>
        <p:txBody>
          <a:bodyPr>
            <a:normAutofit fontScale="90000"/>
          </a:bodyPr>
          <a:lstStyle/>
          <a:p>
            <a:r>
              <a:rPr lang="ru-RU" i="1" dirty="0" smtClean="0"/>
              <a:t>            </a:t>
            </a:r>
            <a:r>
              <a:rPr lang="ru-RU" i="1" dirty="0" smtClean="0">
                <a:solidFill>
                  <a:schemeClr val="accent2"/>
                </a:solidFill>
              </a:rPr>
              <a:t>Отряд «</a:t>
            </a:r>
            <a:r>
              <a:rPr lang="ru-RU" i="1" dirty="0" err="1" smtClean="0">
                <a:solidFill>
                  <a:schemeClr val="accent2"/>
                </a:solidFill>
              </a:rPr>
              <a:t>Кояшкай</a:t>
            </a:r>
            <a:r>
              <a:rPr lang="ru-RU" i="1" dirty="0" smtClean="0">
                <a:solidFill>
                  <a:schemeClr val="accent2"/>
                </a:solidFill>
              </a:rPr>
              <a:t>» </a:t>
            </a:r>
            <a:br>
              <a:rPr lang="ru-RU" i="1" dirty="0" smtClean="0">
                <a:solidFill>
                  <a:schemeClr val="accent2"/>
                </a:solidFill>
              </a:rPr>
            </a:br>
            <a:r>
              <a:rPr lang="ru-RU" sz="2200" i="1" dirty="0" smtClean="0">
                <a:solidFill>
                  <a:schemeClr val="accent2"/>
                </a:solidFill>
              </a:rPr>
              <a:t>"</a:t>
            </a:r>
            <a:r>
              <a:rPr lang="ru-RU" sz="2200" i="1" dirty="0" err="1" smtClean="0">
                <a:solidFill>
                  <a:schemeClr val="accent2"/>
                </a:solidFill>
              </a:rPr>
              <a:t>Солнышко,Солнышко</a:t>
            </a:r>
            <a:r>
              <a:rPr lang="ru-RU" sz="2200" i="1" dirty="0" smtClean="0">
                <a:solidFill>
                  <a:schemeClr val="accent2"/>
                </a:solidFill>
              </a:rPr>
              <a:t>, Мы - твои лучи! Быть людьми хорошими ты нас научи!!!"</a:t>
            </a:r>
            <a:endParaRPr lang="ru-RU" sz="2200" i="1" dirty="0">
              <a:solidFill>
                <a:schemeClr val="accent2"/>
              </a:solidFill>
            </a:endParaRPr>
          </a:p>
        </p:txBody>
      </p:sp>
      <p:pic>
        <p:nvPicPr>
          <p:cNvPr id="7" name="Picture 2" descr="C:\Documents and Settings\Userq\Мои документы\кояш.gif"/>
          <p:cNvPicPr>
            <a:picLocks noGrp="1" noChangeAspect="1" noChangeArrowheads="1" noCrop="1"/>
          </p:cNvPicPr>
          <p:nvPr>
            <p:ph sz="half" idx="2"/>
          </p:nvPr>
        </p:nvPicPr>
        <p:blipFill>
          <a:blip r:embed="rId2"/>
          <a:srcRect/>
          <a:stretch>
            <a:fillRect/>
          </a:stretch>
        </p:blipFill>
        <p:spPr bwMode="auto">
          <a:xfrm>
            <a:off x="5343525" y="785794"/>
            <a:ext cx="3800475" cy="3810000"/>
          </a:xfrm>
          <a:prstGeom prst="rect">
            <a:avLst/>
          </a:prstGeom>
          <a:noFill/>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4000" advClick="0" advTm="6000">
        <p:wheel spokes="1"/>
      </p:transition>
    </mc:Choice>
    <mc:Fallback xmlns="">
      <p:transition spd="slow" advClick="0" advTm="600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2500"/>
                                        <p:tgtEl>
                                          <p:spTgt spid="3">
                                            <p:txEl>
                                              <p:pRg st="0" end="0"/>
                                            </p:txEl>
                                          </p:spTgt>
                                        </p:tgtEl>
                                      </p:cBhvr>
                                    </p:animEffect>
                                  </p:childTnLst>
                                </p:cTn>
                              </p:par>
                            </p:childTnLst>
                          </p:cTn>
                        </p:par>
                        <p:par>
                          <p:cTn id="8" fill="hold">
                            <p:stCondLst>
                              <p:cond delay="2500"/>
                            </p:stCondLst>
                            <p:childTnLst>
                              <p:par>
                                <p:cTn id="9" presetID="16" presetClass="entr" presetSubtype="2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arn(inHorizontal)">
                                      <p:cBhvr>
                                        <p:cTn id="11" dur="2500"/>
                                        <p:tgtEl>
                                          <p:spTgt spid="3">
                                            <p:txEl>
                                              <p:pRg st="1" end="1"/>
                                            </p:txEl>
                                          </p:spTgt>
                                        </p:tgtEl>
                                      </p:cBhvr>
                                    </p:animEffect>
                                  </p:childTnLst>
                                </p:cTn>
                              </p:par>
                            </p:childTnLst>
                          </p:cTn>
                        </p:par>
                        <p:par>
                          <p:cTn id="12" fill="hold">
                            <p:stCondLst>
                              <p:cond delay="5000"/>
                            </p:stCondLst>
                            <p:childTnLst>
                              <p:par>
                                <p:cTn id="13" presetID="16" presetClass="entr" presetSubtype="2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Horizontal)">
                                      <p:cBhvr>
                                        <p:cTn id="15" dur="2500"/>
                                        <p:tgtEl>
                                          <p:spTgt spid="3">
                                            <p:txEl>
                                              <p:pRg st="2" end="2"/>
                                            </p:txEl>
                                          </p:spTgt>
                                        </p:tgtEl>
                                      </p:cBhvr>
                                    </p:animEffect>
                                  </p:childTnLst>
                                </p:cTn>
                              </p:par>
                            </p:childTnLst>
                          </p:cTn>
                        </p:par>
                        <p:par>
                          <p:cTn id="16" fill="hold">
                            <p:stCondLst>
                              <p:cond delay="7500"/>
                            </p:stCondLst>
                            <p:childTnLst>
                              <p:par>
                                <p:cTn id="17" presetID="16" presetClass="entr" presetSubtype="2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arn(inHorizontal)">
                                      <p:cBhvr>
                                        <p:cTn id="19" dur="2500"/>
                                        <p:tgtEl>
                                          <p:spTgt spid="3">
                                            <p:txEl>
                                              <p:pRg st="3" end="3"/>
                                            </p:txEl>
                                          </p:spTgt>
                                        </p:tgtEl>
                                      </p:cBhvr>
                                    </p:animEffect>
                                  </p:childTnLst>
                                </p:cTn>
                              </p:par>
                            </p:childTnLst>
                          </p:cTn>
                        </p:par>
                        <p:par>
                          <p:cTn id="20" fill="hold">
                            <p:stCondLst>
                              <p:cond delay="10000"/>
                            </p:stCondLst>
                            <p:childTnLst>
                              <p:par>
                                <p:cTn id="21" presetID="16" presetClass="entr" presetSubtype="2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Horizontal)">
                                      <p:cBhvr>
                                        <p:cTn id="23" dur="2500"/>
                                        <p:tgtEl>
                                          <p:spTgt spid="3">
                                            <p:txEl>
                                              <p:pRg st="4" end="4"/>
                                            </p:txEl>
                                          </p:spTgt>
                                        </p:tgtEl>
                                      </p:cBhvr>
                                    </p:animEffect>
                                  </p:childTnLst>
                                </p:cTn>
                              </p:par>
                            </p:childTnLst>
                          </p:cTn>
                        </p:par>
                        <p:par>
                          <p:cTn id="24" fill="hold">
                            <p:stCondLst>
                              <p:cond delay="12500"/>
                            </p:stCondLst>
                            <p:childTnLst>
                              <p:par>
                                <p:cTn id="25" presetID="16" presetClass="entr" presetSubtype="2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Horizontal)">
                                      <p:cBhvr>
                                        <p:cTn id="27" dur="2500"/>
                                        <p:tgtEl>
                                          <p:spTgt spid="3">
                                            <p:txEl>
                                              <p:pRg st="5" end="5"/>
                                            </p:txEl>
                                          </p:spTgt>
                                        </p:tgtEl>
                                      </p:cBhvr>
                                    </p:animEffect>
                                  </p:childTnLst>
                                </p:cTn>
                              </p:par>
                            </p:childTnLst>
                          </p:cTn>
                        </p:par>
                        <p:par>
                          <p:cTn id="28" fill="hold">
                            <p:stCondLst>
                              <p:cond delay="15000"/>
                            </p:stCondLst>
                            <p:childTnLst>
                              <p:par>
                                <p:cTn id="29" presetID="16" presetClass="entr" presetSubtype="2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arn(inHorizontal)">
                                      <p:cBhvr>
                                        <p:cTn id="31" dur="2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to="" calcmode="lin" valueType="num">
                                      <p:cBhvr>
                                        <p:cTn id="36"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nt"/>
          <p:cNvSpPr>
            <a:spLocks noEditPoints="1" noChangeArrowheads="1"/>
          </p:cNvSpPr>
          <p:nvPr/>
        </p:nvSpPr>
        <p:spPr bwMode="auto">
          <a:xfrm rot="-145802">
            <a:off x="92052" y="-133575"/>
            <a:ext cx="5275338" cy="445403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r>
              <a:rPr lang="ru-RU" b="1" i="1" dirty="0" smtClean="0">
                <a:latin typeface="Georgia" pitchFamily="18" charset="0"/>
              </a:rPr>
              <a:t>Спорт нам</a:t>
            </a:r>
          </a:p>
          <a:p>
            <a:r>
              <a:rPr lang="ru-RU" b="1" i="1" dirty="0" smtClean="0">
                <a:latin typeface="Georgia" pitchFamily="18" charset="0"/>
              </a:rPr>
              <a:t>поможет </a:t>
            </a:r>
          </a:p>
          <a:p>
            <a:r>
              <a:rPr lang="ru-RU" b="1" i="1" dirty="0" smtClean="0">
                <a:latin typeface="Georgia" pitchFamily="18" charset="0"/>
              </a:rPr>
              <a:t>силы умножит</a:t>
            </a:r>
            <a:endParaRPr lang="ru-RU" b="1" i="1" dirty="0">
              <a:latin typeface="Georgia" pitchFamily="18" charset="0"/>
            </a:endParaRPr>
          </a:p>
        </p:txBody>
      </p:sp>
      <p:pic>
        <p:nvPicPr>
          <p:cNvPr id="184324" name="Picture 4" descr="F:\фотки школа ясатырга\SDC14336.JPG"/>
          <p:cNvPicPr>
            <a:picLocks noGrp="1" noChangeAspect="1" noChangeArrowheads="1"/>
          </p:cNvPicPr>
          <p:nvPr>
            <p:ph sz="half" idx="1"/>
          </p:nvPr>
        </p:nvPicPr>
        <p:blipFill>
          <a:blip r:embed="rId2" cstate="print"/>
          <a:stretch>
            <a:fillRect/>
          </a:stretch>
        </p:blipFill>
        <p:spPr bwMode="auto">
          <a:xfrm rot="21061137">
            <a:off x="895233" y="3532390"/>
            <a:ext cx="4038600" cy="3028950"/>
          </a:xfrm>
          <a:prstGeom prst="rect">
            <a:avLst/>
          </a:prstGeom>
          <a:noFill/>
        </p:spPr>
      </p:pic>
      <p:pic>
        <p:nvPicPr>
          <p:cNvPr id="184323" name="Picture 3" descr="F:\фотки школа ясатырга\SDC13372.JPG"/>
          <p:cNvPicPr>
            <a:picLocks noGrp="1" noChangeAspect="1" noChangeArrowheads="1"/>
          </p:cNvPicPr>
          <p:nvPr>
            <p:ph sz="half" idx="2"/>
          </p:nvPr>
        </p:nvPicPr>
        <p:blipFill>
          <a:blip r:embed="rId3" cstate="print"/>
          <a:stretch>
            <a:fillRect/>
          </a:stretch>
        </p:blipFill>
        <p:spPr bwMode="auto">
          <a:xfrm rot="21146128">
            <a:off x="4681789" y="801325"/>
            <a:ext cx="4038600" cy="302895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advTm="5000">
        <p:wipe dir="d"/>
      </p:transition>
    </mc:Choice>
    <mc:Fallback xmlns="">
      <p:transition spd="slow" advClick="0" advTm="5000">
        <p:wipe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1" nodeType="after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184323"/>
                                        </p:tgtEl>
                                        <p:attrNameLst>
                                          <p:attrName>style.visibility</p:attrName>
                                        </p:attrNameLst>
                                      </p:cBhvr>
                                      <p:to>
                                        <p:strVal val="visible"/>
                                      </p:to>
                                    </p:set>
                                    <p:anim calcmode="lin" valueType="num">
                                      <p:cBhvr>
                                        <p:cTn id="18" dur="1000" fill="hold"/>
                                        <p:tgtEl>
                                          <p:spTgt spid="184323"/>
                                        </p:tgtEl>
                                        <p:attrNameLst>
                                          <p:attrName>ppt_w</p:attrName>
                                        </p:attrNameLst>
                                      </p:cBhvr>
                                      <p:tavLst>
                                        <p:tav tm="0">
                                          <p:val>
                                            <p:fltVal val="0"/>
                                          </p:val>
                                        </p:tav>
                                        <p:tav tm="100000">
                                          <p:val>
                                            <p:strVal val="#ppt_w"/>
                                          </p:val>
                                        </p:tav>
                                      </p:tavLst>
                                    </p:anim>
                                    <p:anim calcmode="lin" valueType="num">
                                      <p:cBhvr>
                                        <p:cTn id="19" dur="1000" fill="hold"/>
                                        <p:tgtEl>
                                          <p:spTgt spid="184323"/>
                                        </p:tgtEl>
                                        <p:attrNameLst>
                                          <p:attrName>ppt_h</p:attrName>
                                        </p:attrNameLst>
                                      </p:cBhvr>
                                      <p:tavLst>
                                        <p:tav tm="0">
                                          <p:val>
                                            <p:fltVal val="0"/>
                                          </p:val>
                                        </p:tav>
                                        <p:tav tm="100000">
                                          <p:val>
                                            <p:strVal val="#ppt_h"/>
                                          </p:val>
                                        </p:tav>
                                      </p:tavLst>
                                    </p:anim>
                                    <p:anim calcmode="lin" valueType="num">
                                      <p:cBhvr>
                                        <p:cTn id="20" dur="1000" fill="hold"/>
                                        <p:tgtEl>
                                          <p:spTgt spid="18432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84323"/>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0"/>
                                  </p:stCondLst>
                                  <p:childTnLst>
                                    <p:set>
                                      <p:cBhvr>
                                        <p:cTn id="23" dur="1" fill="hold">
                                          <p:stCondLst>
                                            <p:cond delay="0"/>
                                          </p:stCondLst>
                                        </p:cTn>
                                        <p:tgtEl>
                                          <p:spTgt spid="184324"/>
                                        </p:tgtEl>
                                        <p:attrNameLst>
                                          <p:attrName>style.visibility</p:attrName>
                                        </p:attrNameLst>
                                      </p:cBhvr>
                                      <p:to>
                                        <p:strVal val="visible"/>
                                      </p:to>
                                    </p:set>
                                    <p:anim calcmode="lin" valueType="num">
                                      <p:cBhvr>
                                        <p:cTn id="24" dur="1000" fill="hold"/>
                                        <p:tgtEl>
                                          <p:spTgt spid="184324"/>
                                        </p:tgtEl>
                                        <p:attrNameLst>
                                          <p:attrName>ppt_w</p:attrName>
                                        </p:attrNameLst>
                                      </p:cBhvr>
                                      <p:tavLst>
                                        <p:tav tm="0">
                                          <p:val>
                                            <p:fltVal val="0"/>
                                          </p:val>
                                        </p:tav>
                                        <p:tav tm="100000">
                                          <p:val>
                                            <p:strVal val="#ppt_w"/>
                                          </p:val>
                                        </p:tav>
                                      </p:tavLst>
                                    </p:anim>
                                    <p:anim calcmode="lin" valueType="num">
                                      <p:cBhvr>
                                        <p:cTn id="25" dur="1000" fill="hold"/>
                                        <p:tgtEl>
                                          <p:spTgt spid="184324"/>
                                        </p:tgtEl>
                                        <p:attrNameLst>
                                          <p:attrName>ppt_h</p:attrName>
                                        </p:attrNameLst>
                                      </p:cBhvr>
                                      <p:tavLst>
                                        <p:tav tm="0">
                                          <p:val>
                                            <p:fltVal val="0"/>
                                          </p:val>
                                        </p:tav>
                                        <p:tav tm="100000">
                                          <p:val>
                                            <p:strVal val="#ppt_h"/>
                                          </p:val>
                                        </p:tav>
                                      </p:tavLst>
                                    </p:anim>
                                    <p:anim calcmode="lin" valueType="num">
                                      <p:cBhvr>
                                        <p:cTn id="26" dur="1000" fill="hold"/>
                                        <p:tgtEl>
                                          <p:spTgt spid="18432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43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85346" name="Picture 2" descr="F:\фотки школа ясатырга\SDC16351.JPG"/>
          <p:cNvPicPr>
            <a:picLocks noGrp="1" noChangeAspect="1" noChangeArrowheads="1"/>
          </p:cNvPicPr>
          <p:nvPr>
            <p:ph sz="half" idx="1"/>
          </p:nvPr>
        </p:nvPicPr>
        <p:blipFill>
          <a:blip r:embed="rId2" cstate="print"/>
          <a:srcRect/>
          <a:stretch>
            <a:fillRect/>
          </a:stretch>
        </p:blipFill>
        <p:spPr bwMode="auto">
          <a:xfrm rot="20670211">
            <a:off x="798772" y="484459"/>
            <a:ext cx="4038600" cy="3028950"/>
          </a:xfrm>
          <a:prstGeom prst="rect">
            <a:avLst/>
          </a:prstGeom>
          <a:noFill/>
        </p:spPr>
      </p:pic>
      <p:pic>
        <p:nvPicPr>
          <p:cNvPr id="185347" name="Picture 3" descr="F:\фотки школа ясатырга\SDC11313.JPG"/>
          <p:cNvPicPr>
            <a:picLocks noGrp="1" noChangeAspect="1" noChangeArrowheads="1"/>
          </p:cNvPicPr>
          <p:nvPr>
            <p:ph sz="half" idx="2"/>
          </p:nvPr>
        </p:nvPicPr>
        <p:blipFill>
          <a:blip r:embed="rId3" cstate="print"/>
          <a:srcRect/>
          <a:stretch>
            <a:fillRect/>
          </a:stretch>
        </p:blipFill>
        <p:spPr bwMode="auto">
          <a:xfrm rot="20660750">
            <a:off x="3905619" y="2774685"/>
            <a:ext cx="4038600" cy="3028950"/>
          </a:xfrm>
          <a:prstGeom prst="rect">
            <a:avLst/>
          </a:prstGeom>
          <a:noFill/>
        </p:spPr>
      </p:pic>
    </p:spTree>
  </p:cSld>
  <p:clrMapOvr>
    <a:overrideClrMapping bg1="lt1" tx1="dk1" bg2="lt2" tx2="dk2" accent1="accent1" accent2="accent2" accent3="accent3" accent4="accent4" accent5="accent5" accent6="accent6" hlink="hlink" folHlink="folHlink"/>
  </p:clrMapOvr>
  <p:transition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85346"/>
                                        </p:tgtEl>
                                        <p:attrNameLst>
                                          <p:attrName>style.visibility</p:attrName>
                                        </p:attrNameLst>
                                      </p:cBhvr>
                                      <p:to>
                                        <p:strVal val="visible"/>
                                      </p:to>
                                    </p:set>
                                    <p:animEffect transition="in" filter="fade">
                                      <p:cBhvr>
                                        <p:cTn id="7" dur="2000"/>
                                        <p:tgtEl>
                                          <p:spTgt spid="185346"/>
                                        </p:tgtEl>
                                      </p:cBhvr>
                                    </p:animEffect>
                                    <p:anim calcmode="lin" valueType="num">
                                      <p:cBhvr>
                                        <p:cTn id="8" dur="2000" fill="hold"/>
                                        <p:tgtEl>
                                          <p:spTgt spid="185346"/>
                                        </p:tgtEl>
                                        <p:attrNameLst>
                                          <p:attrName>style.rotation</p:attrName>
                                        </p:attrNameLst>
                                      </p:cBhvr>
                                      <p:tavLst>
                                        <p:tav tm="0">
                                          <p:val>
                                            <p:fltVal val="720"/>
                                          </p:val>
                                        </p:tav>
                                        <p:tav tm="100000">
                                          <p:val>
                                            <p:fltVal val="0"/>
                                          </p:val>
                                        </p:tav>
                                      </p:tavLst>
                                    </p:anim>
                                    <p:anim calcmode="lin" valueType="num">
                                      <p:cBhvr>
                                        <p:cTn id="9" dur="2000" fill="hold"/>
                                        <p:tgtEl>
                                          <p:spTgt spid="185346"/>
                                        </p:tgtEl>
                                        <p:attrNameLst>
                                          <p:attrName>ppt_h</p:attrName>
                                        </p:attrNameLst>
                                      </p:cBhvr>
                                      <p:tavLst>
                                        <p:tav tm="0">
                                          <p:val>
                                            <p:fltVal val="0"/>
                                          </p:val>
                                        </p:tav>
                                        <p:tav tm="100000">
                                          <p:val>
                                            <p:strVal val="#ppt_h"/>
                                          </p:val>
                                        </p:tav>
                                      </p:tavLst>
                                    </p:anim>
                                    <p:anim calcmode="lin" valueType="num">
                                      <p:cBhvr>
                                        <p:cTn id="10" dur="2000" fill="hold"/>
                                        <p:tgtEl>
                                          <p:spTgt spid="18534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nodeType="afterEffect">
                                  <p:stCondLst>
                                    <p:cond delay="0"/>
                                  </p:stCondLst>
                                  <p:iterate type="lt">
                                    <p:tmPct val="10000"/>
                                  </p:iterate>
                                  <p:childTnLst>
                                    <p:set>
                                      <p:cBhvr>
                                        <p:cTn id="13" dur="1" fill="hold">
                                          <p:stCondLst>
                                            <p:cond delay="0"/>
                                          </p:stCondLst>
                                        </p:cTn>
                                        <p:tgtEl>
                                          <p:spTgt spid="185347"/>
                                        </p:tgtEl>
                                        <p:attrNameLst>
                                          <p:attrName>style.visibility</p:attrName>
                                        </p:attrNameLst>
                                      </p:cBhvr>
                                      <p:to>
                                        <p:strVal val="visible"/>
                                      </p:to>
                                    </p:set>
                                    <p:anim calcmode="lin" valueType="num">
                                      <p:cBhvr>
                                        <p:cTn id="14" dur="500" fill="hold"/>
                                        <p:tgtEl>
                                          <p:spTgt spid="18534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5347"/>
                                        </p:tgtEl>
                                        <p:attrNameLst>
                                          <p:attrName>ppt_y</p:attrName>
                                        </p:attrNameLst>
                                      </p:cBhvr>
                                      <p:tavLst>
                                        <p:tav tm="0">
                                          <p:val>
                                            <p:strVal val="#ppt_y"/>
                                          </p:val>
                                        </p:tav>
                                        <p:tav tm="100000">
                                          <p:val>
                                            <p:strVal val="#ppt_y"/>
                                          </p:val>
                                        </p:tav>
                                      </p:tavLst>
                                    </p:anim>
                                    <p:anim calcmode="lin" valueType="num">
                                      <p:cBhvr>
                                        <p:cTn id="16" dur="500" fill="hold"/>
                                        <p:tgtEl>
                                          <p:spTgt spid="18534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534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5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86371" name="Picture 3" descr="F:\фотки\SDC15357.JPG"/>
          <p:cNvPicPr>
            <a:picLocks noGrp="1" noChangeAspect="1" noChangeArrowheads="1"/>
          </p:cNvPicPr>
          <p:nvPr>
            <p:ph sz="half" idx="1"/>
          </p:nvPr>
        </p:nvPicPr>
        <p:blipFill>
          <a:blip r:embed="rId3" cstate="print"/>
          <a:stretch>
            <a:fillRect/>
          </a:stretch>
        </p:blipFill>
        <p:spPr bwMode="auto">
          <a:xfrm rot="21129871">
            <a:off x="592068" y="3656648"/>
            <a:ext cx="3520440" cy="2639291"/>
          </a:xfrm>
          <a:prstGeom prst="rect">
            <a:avLst/>
          </a:prstGeom>
          <a:noFill/>
        </p:spPr>
      </p:pic>
      <p:pic>
        <p:nvPicPr>
          <p:cNvPr id="186372" name="Picture 4" descr="F:\фотки\SDC15362.JPG"/>
          <p:cNvPicPr>
            <a:picLocks noGrp="1" noChangeAspect="1" noChangeArrowheads="1"/>
          </p:cNvPicPr>
          <p:nvPr>
            <p:ph sz="half" idx="2"/>
          </p:nvPr>
        </p:nvPicPr>
        <p:blipFill>
          <a:blip r:embed="rId4" cstate="print"/>
          <a:srcRect/>
          <a:stretch>
            <a:fillRect/>
          </a:stretch>
        </p:blipFill>
        <p:spPr bwMode="auto">
          <a:xfrm rot="21141719">
            <a:off x="4738428" y="598475"/>
            <a:ext cx="3815230" cy="2758982"/>
          </a:xfrm>
          <a:prstGeom prst="rect">
            <a:avLst/>
          </a:prstGeom>
          <a:noFill/>
        </p:spPr>
      </p:pic>
      <p:sp>
        <p:nvSpPr>
          <p:cNvPr id="5" name="plant"/>
          <p:cNvSpPr>
            <a:spLocks noEditPoints="1" noChangeArrowheads="1"/>
          </p:cNvSpPr>
          <p:nvPr/>
        </p:nvSpPr>
        <p:spPr bwMode="auto">
          <a:xfrm rot="-1022823">
            <a:off x="3438169" y="2950419"/>
            <a:ext cx="3948408" cy="2603844"/>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r>
              <a:rPr lang="ru-RU" dirty="0" smtClean="0"/>
              <a:t>Делу время</a:t>
            </a:r>
            <a:endParaRPr lang="ru-RU" dirty="0"/>
          </a:p>
        </p:txBody>
      </p:sp>
      <p:pic>
        <p:nvPicPr>
          <p:cNvPr id="6" name="Picture 2" descr="C:\Documents and Settings\Userq\Мои документы\фотки школа 5\PA270604.JPG"/>
          <p:cNvPicPr>
            <a:picLocks noChangeAspect="1" noChangeArrowheads="1"/>
          </p:cNvPicPr>
          <p:nvPr/>
        </p:nvPicPr>
        <p:blipFill>
          <a:blip r:embed="rId5" cstate="print"/>
          <a:srcRect/>
          <a:stretch>
            <a:fillRect/>
          </a:stretch>
        </p:blipFill>
        <p:spPr bwMode="auto">
          <a:xfrm rot="548156">
            <a:off x="785786" y="785794"/>
            <a:ext cx="3141666" cy="2357454"/>
          </a:xfrm>
          <a:prstGeom prst="rect">
            <a:avLst/>
          </a:prstGeom>
          <a:noFill/>
        </p:spPr>
      </p:pic>
      <p:pic>
        <p:nvPicPr>
          <p:cNvPr id="7" name="Picture 3" descr="C:\Documents and Settings\Userq\Мои документы\фотки школа 5\SDC11608.JPG"/>
          <p:cNvPicPr>
            <a:picLocks noChangeAspect="1" noChangeArrowheads="1"/>
          </p:cNvPicPr>
          <p:nvPr/>
        </p:nvPicPr>
        <p:blipFill>
          <a:blip r:embed="rId6" cstate="print"/>
          <a:srcRect/>
          <a:stretch>
            <a:fillRect/>
          </a:stretch>
        </p:blipFill>
        <p:spPr bwMode="auto">
          <a:xfrm>
            <a:off x="6000760" y="4714884"/>
            <a:ext cx="2641600" cy="1981200"/>
          </a:xfrm>
          <a:prstGeom prst="rect">
            <a:avLst/>
          </a:prstGeom>
          <a:noFill/>
        </p:spPr>
      </p:pic>
    </p:spTree>
  </p:cSld>
  <p:clrMapOvr>
    <a:overrideClrMapping bg1="lt1" tx1="dk1" bg2="lt2" tx2="dk2" accent1="accent1" accent2="accent2" accent3="accent3" accent4="accent4" accent5="accent5" accent6="accent6" hlink="hlink" folHlink="folHlink"/>
  </p:clrMapOvr>
  <p:transition advClick="0" advTm="3000">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24" presetClass="entr" presetSubtype="0"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attrNameLst>
                                          <p:attrName/>
                                        </p:attrNameLst>
                                      </p:cBhvr>
                                    </p:anim>
                                  </p:childTnLst>
                                </p:cTn>
                              </p:par>
                            </p:childTnLst>
                          </p:cTn>
                        </p:par>
                        <p:par>
                          <p:cTn id="12" fill="hold">
                            <p:stCondLst>
                              <p:cond delay="500"/>
                            </p:stCondLst>
                            <p:childTnLst>
                              <p:par>
                                <p:cTn id="13" presetID="6"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in)">
                                      <p:cBhvr>
                                        <p:cTn id="15" dur="2000"/>
                                        <p:tgtEl>
                                          <p:spTgt spid="6"/>
                                        </p:tgtEl>
                                      </p:cBhvr>
                                    </p:animEffect>
                                  </p:childTnLst>
                                </p:cTn>
                              </p:par>
                            </p:childTnLst>
                          </p:cTn>
                        </p:par>
                        <p:par>
                          <p:cTn id="16" fill="hold">
                            <p:stCondLst>
                              <p:cond delay="2500"/>
                            </p:stCondLst>
                            <p:childTnLst>
                              <p:par>
                                <p:cTn id="17" presetID="24" presetClass="entr" presetSubtype="0" fill="hold" nodeType="afterEffect">
                                  <p:stCondLst>
                                    <p:cond delay="0"/>
                                  </p:stCondLst>
                                  <p:childTnLst>
                                    <p:set>
                                      <p:cBhvr>
                                        <p:cTn id="18" dur="1" fill="hold">
                                          <p:stCondLst>
                                            <p:cond delay="0"/>
                                          </p:stCondLst>
                                        </p:cTn>
                                        <p:tgtEl>
                                          <p:spTgt spid="186372"/>
                                        </p:tgtEl>
                                        <p:attrNameLst>
                                          <p:attrName>style.visibility</p:attrName>
                                        </p:attrNameLst>
                                      </p:cBhvr>
                                      <p:to>
                                        <p:strVal val="visible"/>
                                      </p:to>
                                    </p:set>
                                    <p:anim to="" calcmode="lin" valueType="num">
                                      <p:cBhvr>
                                        <p:cTn id="19" dur="1" fill="hold"/>
                                        <p:tgtEl>
                                          <p:spTgt spid="186372"/>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186371"/>
                                        </p:tgtEl>
                                        <p:attrNameLst>
                                          <p:attrName>style.visibility</p:attrName>
                                        </p:attrNameLst>
                                      </p:cBhvr>
                                      <p:to>
                                        <p:strVal val="visible"/>
                                      </p:to>
                                    </p:set>
                                    <p:anim to="" calcmode="lin" valueType="num">
                                      <p:cBhvr>
                                        <p:cTn id="22" dur="1" fill="hold"/>
                                        <p:tgtEl>
                                          <p:spTgt spid="186371"/>
                                        </p:tgtEl>
                                        <p:attrNameLst>
                                          <p:attrName/>
                                        </p:attrNameLst>
                                      </p:cBhvr>
                                    </p:anim>
                                  </p:childTnLst>
                                </p:cTn>
                              </p:par>
                            </p:childTnLst>
                          </p:cTn>
                        </p:par>
                        <p:par>
                          <p:cTn id="23" fill="hold">
                            <p:stCondLst>
                              <p:cond delay="2500"/>
                            </p:stCondLst>
                            <p:childTnLst>
                              <p:par>
                                <p:cTn id="24" presetID="35"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anim calcmode="lin" valueType="num">
                                      <p:cBhvr>
                                        <p:cTn id="27" dur="2000" fill="hold"/>
                                        <p:tgtEl>
                                          <p:spTgt spid="7"/>
                                        </p:tgtEl>
                                        <p:attrNameLst>
                                          <p:attrName>style.rotation</p:attrName>
                                        </p:attrNameLst>
                                      </p:cBhvr>
                                      <p:tavLst>
                                        <p:tav tm="0">
                                          <p:val>
                                            <p:fltVal val="720"/>
                                          </p:val>
                                        </p:tav>
                                        <p:tav tm="100000">
                                          <p:val>
                                            <p:fltVal val="0"/>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anim calcmode="lin" valueType="num">
                                      <p:cBhvr>
                                        <p:cTn id="29"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DCIM\100OLYMP\P2061013.JPG"/>
          <p:cNvPicPr>
            <a:picLocks noChangeAspect="1" noChangeArrowheads="1"/>
          </p:cNvPicPr>
          <p:nvPr/>
        </p:nvPicPr>
        <p:blipFill>
          <a:blip r:embed="rId2" cstate="print"/>
          <a:srcRect/>
          <a:stretch>
            <a:fillRect/>
          </a:stretch>
        </p:blipFill>
        <p:spPr bwMode="auto">
          <a:xfrm rot="989180">
            <a:off x="4416517" y="422269"/>
            <a:ext cx="3324616" cy="2406650"/>
          </a:xfrm>
          <a:prstGeom prst="rect">
            <a:avLst/>
          </a:prstGeom>
          <a:noFill/>
        </p:spPr>
      </p:pic>
      <p:pic>
        <p:nvPicPr>
          <p:cNvPr id="6" name="Picture 2" descr="F:\DCIM\100OLYMP\P2061013.JPG"/>
          <p:cNvPicPr>
            <a:picLocks noChangeAspect="1" noChangeArrowheads="1"/>
          </p:cNvPicPr>
          <p:nvPr/>
        </p:nvPicPr>
        <p:blipFill>
          <a:blip r:embed="rId2" cstate="print"/>
          <a:srcRect/>
          <a:stretch>
            <a:fillRect/>
          </a:stretch>
        </p:blipFill>
        <p:spPr bwMode="auto">
          <a:xfrm rot="20684635">
            <a:off x="539552" y="692696"/>
            <a:ext cx="2819400" cy="2057400"/>
          </a:xfrm>
          <a:prstGeom prst="rect">
            <a:avLst/>
          </a:prstGeom>
          <a:noFill/>
        </p:spPr>
      </p:pic>
      <p:pic>
        <p:nvPicPr>
          <p:cNvPr id="187394" name="Picture 2" descr="F:\лагерь 2010\SDC15901.JPG"/>
          <p:cNvPicPr>
            <a:picLocks noGrp="1" noChangeAspect="1" noChangeArrowheads="1"/>
          </p:cNvPicPr>
          <p:nvPr>
            <p:ph sz="half" idx="1"/>
          </p:nvPr>
        </p:nvPicPr>
        <p:blipFill>
          <a:blip r:embed="rId3" cstate="print"/>
          <a:srcRect/>
          <a:stretch>
            <a:fillRect/>
          </a:stretch>
        </p:blipFill>
        <p:spPr bwMode="auto">
          <a:xfrm rot="911781">
            <a:off x="395536" y="3789040"/>
            <a:ext cx="3521075" cy="2640806"/>
          </a:xfrm>
          <a:prstGeom prst="rect">
            <a:avLst/>
          </a:prstGeom>
          <a:noFill/>
        </p:spPr>
      </p:pic>
      <p:pic>
        <p:nvPicPr>
          <p:cNvPr id="187395" name="Picture 3" descr="F:\лагерь 2010\SDC16182.JPG"/>
          <p:cNvPicPr>
            <a:picLocks noGrp="1" noChangeAspect="1" noChangeArrowheads="1"/>
          </p:cNvPicPr>
          <p:nvPr>
            <p:ph sz="half" idx="2"/>
          </p:nvPr>
        </p:nvPicPr>
        <p:blipFill>
          <a:blip r:embed="rId4" cstate="print"/>
          <a:stretch>
            <a:fillRect/>
          </a:stretch>
        </p:blipFill>
        <p:spPr bwMode="auto">
          <a:xfrm>
            <a:off x="5143504" y="3857628"/>
            <a:ext cx="3520440" cy="2639291"/>
          </a:xfrm>
          <a:prstGeom prst="rect">
            <a:avLst/>
          </a:prstGeom>
          <a:noFill/>
        </p:spPr>
      </p:pic>
      <p:sp>
        <p:nvSpPr>
          <p:cNvPr id="5" name="plant"/>
          <p:cNvSpPr>
            <a:spLocks noEditPoints="1" noChangeArrowheads="1"/>
          </p:cNvSpPr>
          <p:nvPr/>
        </p:nvSpPr>
        <p:spPr bwMode="auto">
          <a:xfrm rot="-161802">
            <a:off x="2191362" y="1650381"/>
            <a:ext cx="4048309" cy="2970343"/>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r>
              <a:rPr lang="ru-RU" sz="2400" dirty="0" smtClean="0">
                <a:solidFill>
                  <a:schemeClr val="accent2">
                    <a:lumMod val="20000"/>
                    <a:lumOff val="80000"/>
                  </a:schemeClr>
                </a:solidFill>
                <a:latin typeface="Times New Roman" charset="0"/>
              </a:rPr>
              <a:t>Шире круг</a:t>
            </a:r>
            <a:endParaRPr lang="ru-RU" sz="2400" dirty="0">
              <a:solidFill>
                <a:schemeClr val="accent2">
                  <a:lumMod val="20000"/>
                  <a:lumOff val="80000"/>
                </a:schemeClr>
              </a:solidFill>
              <a:latin typeface="Times New Roman" charset="0"/>
            </a:endParaRPr>
          </a:p>
        </p:txBody>
      </p:sp>
    </p:spTree>
  </p:cSld>
  <p:clrMapOvr>
    <a:masterClrMapping/>
  </p:clrMapOvr>
  <p:transition advClick="0" advTm="500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50"/>
                            </p:stCondLst>
                            <p:childTnLst>
                              <p:par>
                                <p:cTn id="13" presetID="11" presetClass="entr" presetSubtype="0" fill="hold" grpId="1" nodeType="afterEffect">
                                  <p:stCondLst>
                                    <p:cond delay="0"/>
                                  </p:stCondLst>
                                  <p:iterate type="lt">
                                    <p:tmPct val="0"/>
                                  </p:iterate>
                                  <p:childTnLst>
                                    <p:set>
                                      <p:cBhvr>
                                        <p:cTn id="14" dur="1000">
                                          <p:stCondLst>
                                            <p:cond delay="0"/>
                                          </p:stCondLst>
                                        </p:cTn>
                                        <p:tgtEl>
                                          <p:spTgt spid="5"/>
                                        </p:tgtEl>
                                        <p:attrNameLst>
                                          <p:attrName>style.visibility</p:attrName>
                                        </p:attrNameLst>
                                      </p:cBhvr>
                                      <p:to>
                                        <p:strVal val="visible"/>
                                      </p:to>
                                    </p:set>
                                  </p:childTnLst>
                                </p:cTn>
                              </p:par>
                            </p:childTnLst>
                          </p:cTn>
                        </p:par>
                        <p:par>
                          <p:cTn id="15" fill="hold">
                            <p:stCondLst>
                              <p:cond delay="185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850"/>
                            </p:stCondLst>
                            <p:childTnLst>
                              <p:par>
                                <p:cTn id="22" presetID="25"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7" dur="1000" fill="hold"/>
                                        <p:tgtEl>
                                          <p:spTgt spid="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7"/>
                                        </p:tgtEl>
                                      </p:cBhvr>
                                    </p:animEffect>
                                  </p:childTnLst>
                                </p:cTn>
                              </p:par>
                            </p:childTnLst>
                          </p:cTn>
                        </p:par>
                        <p:par>
                          <p:cTn id="32" fill="hold">
                            <p:stCondLst>
                              <p:cond delay="3850"/>
                            </p:stCondLst>
                            <p:childTnLst>
                              <p:par>
                                <p:cTn id="33" presetID="42" presetClass="entr" presetSubtype="0" fill="hold" nodeType="afterEffect">
                                  <p:stCondLst>
                                    <p:cond delay="0"/>
                                  </p:stCondLst>
                                  <p:childTnLst>
                                    <p:set>
                                      <p:cBhvr>
                                        <p:cTn id="34" dur="1" fill="hold">
                                          <p:stCondLst>
                                            <p:cond delay="0"/>
                                          </p:stCondLst>
                                        </p:cTn>
                                        <p:tgtEl>
                                          <p:spTgt spid="187394"/>
                                        </p:tgtEl>
                                        <p:attrNameLst>
                                          <p:attrName>style.visibility</p:attrName>
                                        </p:attrNameLst>
                                      </p:cBhvr>
                                      <p:to>
                                        <p:strVal val="visible"/>
                                      </p:to>
                                    </p:set>
                                    <p:animEffect transition="in" filter="fade">
                                      <p:cBhvr>
                                        <p:cTn id="35" dur="1000"/>
                                        <p:tgtEl>
                                          <p:spTgt spid="187394"/>
                                        </p:tgtEl>
                                      </p:cBhvr>
                                    </p:animEffect>
                                    <p:anim calcmode="lin" valueType="num">
                                      <p:cBhvr>
                                        <p:cTn id="36" dur="1000" fill="hold"/>
                                        <p:tgtEl>
                                          <p:spTgt spid="187394"/>
                                        </p:tgtEl>
                                        <p:attrNameLst>
                                          <p:attrName>ppt_x</p:attrName>
                                        </p:attrNameLst>
                                      </p:cBhvr>
                                      <p:tavLst>
                                        <p:tav tm="0">
                                          <p:val>
                                            <p:strVal val="#ppt_x"/>
                                          </p:val>
                                        </p:tav>
                                        <p:tav tm="100000">
                                          <p:val>
                                            <p:strVal val="#ppt_x"/>
                                          </p:val>
                                        </p:tav>
                                      </p:tavLst>
                                    </p:anim>
                                    <p:anim calcmode="lin" valueType="num">
                                      <p:cBhvr>
                                        <p:cTn id="37" dur="1000" fill="hold"/>
                                        <p:tgtEl>
                                          <p:spTgt spid="187394"/>
                                        </p:tgtEl>
                                        <p:attrNameLst>
                                          <p:attrName>ppt_y</p:attrName>
                                        </p:attrNameLst>
                                      </p:cBhvr>
                                      <p:tavLst>
                                        <p:tav tm="0">
                                          <p:val>
                                            <p:strVal val="#ppt_y+.1"/>
                                          </p:val>
                                        </p:tav>
                                        <p:tav tm="100000">
                                          <p:val>
                                            <p:strVal val="#ppt_y"/>
                                          </p:val>
                                        </p:tav>
                                      </p:tavLst>
                                    </p:anim>
                                  </p:childTnLst>
                                </p:cTn>
                              </p:par>
                            </p:childTnLst>
                          </p:cTn>
                        </p:par>
                        <p:par>
                          <p:cTn id="38" fill="hold">
                            <p:stCondLst>
                              <p:cond delay="4850"/>
                            </p:stCondLst>
                            <p:childTnLst>
                              <p:par>
                                <p:cTn id="39" presetID="24" presetClass="entr" presetSubtype="0" fill="hold" nodeType="afterEffect">
                                  <p:stCondLst>
                                    <p:cond delay="0"/>
                                  </p:stCondLst>
                                  <p:childTnLst>
                                    <p:set>
                                      <p:cBhvr>
                                        <p:cTn id="40" dur="1" fill="hold">
                                          <p:stCondLst>
                                            <p:cond delay="0"/>
                                          </p:stCondLst>
                                        </p:cTn>
                                        <p:tgtEl>
                                          <p:spTgt spid="187395"/>
                                        </p:tgtEl>
                                        <p:attrNameLst>
                                          <p:attrName>style.visibility</p:attrName>
                                        </p:attrNameLst>
                                      </p:cBhvr>
                                      <p:to>
                                        <p:strVal val="visible"/>
                                      </p:to>
                                    </p:set>
                                    <p:anim to="" calcmode="lin" valueType="num">
                                      <p:cBhvr>
                                        <p:cTn id="41" dur="1" fill="hold"/>
                                        <p:tgtEl>
                                          <p:spTgt spid="18739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idx="2"/>
          </p:nvPr>
        </p:nvSpPr>
        <p:spPr>
          <a:xfrm>
            <a:off x="5508104" y="5013176"/>
            <a:ext cx="3252847" cy="1844824"/>
          </a:xfrm>
        </p:spPr>
        <p:txBody>
          <a:bodyPr>
            <a:normAutofit/>
          </a:bodyPr>
          <a:lstStyle/>
          <a:p>
            <a:endParaRPr lang="tt-RU" dirty="0" smtClean="0"/>
          </a:p>
          <a:p>
            <a:r>
              <a:rPr lang="ru-RU" sz="1600" dirty="0" smtClean="0"/>
              <a:t>Кир</a:t>
            </a:r>
            <a:r>
              <a:rPr lang="tt-RU" sz="1600" dirty="0" smtClean="0"/>
              <a:t>ә</a:t>
            </a:r>
            <a:r>
              <a:rPr lang="ru-RU" sz="1600" dirty="0" smtClean="0"/>
              <a:t>к </a:t>
            </a:r>
            <a:r>
              <a:rPr lang="ru-RU" sz="1600" dirty="0" err="1" smtClean="0"/>
              <a:t>булса</a:t>
            </a:r>
            <a:r>
              <a:rPr lang="ru-RU" sz="1600" dirty="0" smtClean="0"/>
              <a:t> </a:t>
            </a:r>
            <a:r>
              <a:rPr lang="ru-RU" sz="1600" dirty="0" err="1" smtClean="0"/>
              <a:t>рухи</a:t>
            </a:r>
            <a:r>
              <a:rPr lang="ru-RU" sz="1600" dirty="0" smtClean="0"/>
              <a:t> </a:t>
            </a:r>
            <a:r>
              <a:rPr lang="ru-RU" sz="1600" dirty="0" err="1" smtClean="0"/>
              <a:t>байлык</a:t>
            </a:r>
            <a:r>
              <a:rPr lang="ru-RU" sz="1600" dirty="0" smtClean="0"/>
              <a:t>,</a:t>
            </a:r>
          </a:p>
          <a:p>
            <a:r>
              <a:rPr lang="tt-RU" sz="1600" dirty="0" smtClean="0"/>
              <a:t>Китапханәгә чабабыз.</a:t>
            </a:r>
          </a:p>
          <a:p>
            <a:r>
              <a:rPr lang="tt-RU" sz="1600" dirty="0" smtClean="0"/>
              <a:t>Белем арттырырга теләп,</a:t>
            </a:r>
          </a:p>
          <a:p>
            <a:r>
              <a:rPr lang="tt-RU" sz="1600" dirty="0" smtClean="0"/>
              <a:t>Китап, </a:t>
            </a:r>
            <a:r>
              <a:rPr lang="ru-RU" sz="1600" dirty="0" smtClean="0"/>
              <a:t>ж</a:t>
            </a:r>
            <a:r>
              <a:rPr lang="tt-RU" sz="1600" dirty="0" smtClean="0"/>
              <a:t>урнал актарабыз.</a:t>
            </a:r>
            <a:endParaRPr lang="ru-RU" sz="1600" dirty="0"/>
          </a:p>
        </p:txBody>
      </p:sp>
      <p:pic>
        <p:nvPicPr>
          <p:cNvPr id="4098" name="Picture 2" descr="F:\DCIM\100OLYMP\P2061017.JPG"/>
          <p:cNvPicPr>
            <a:picLocks noGrp="1" noChangeAspect="1" noChangeArrowheads="1"/>
          </p:cNvPicPr>
          <p:nvPr>
            <p:ph sz="half" idx="1"/>
          </p:nvPr>
        </p:nvPicPr>
        <p:blipFill>
          <a:blip r:embed="rId4" cstate="print"/>
          <a:srcRect/>
          <a:stretch>
            <a:fillRect/>
          </a:stretch>
        </p:blipFill>
        <p:spPr bwMode="auto">
          <a:xfrm>
            <a:off x="142844" y="214290"/>
            <a:ext cx="4625975" cy="3469481"/>
          </a:xfrm>
          <a:prstGeom prst="rect">
            <a:avLst/>
          </a:prstGeom>
          <a:noFill/>
        </p:spPr>
      </p:pic>
      <p:pic>
        <p:nvPicPr>
          <p:cNvPr id="7" name="Содержимое 13" descr="SDC13777.JPG"/>
          <p:cNvPicPr>
            <a:picLocks noGrp="1" noChangeAspect="1"/>
          </p:cNvPicPr>
          <p:nvPr>
            <p:ph sz="quarter" idx="4294967295"/>
          </p:nvPr>
        </p:nvPicPr>
        <p:blipFill>
          <a:blip r:embed="rId5" cstate="print"/>
          <a:stretch>
            <a:fillRect/>
          </a:stretch>
        </p:blipFill>
        <p:spPr>
          <a:xfrm rot="21050723">
            <a:off x="142235" y="3894088"/>
            <a:ext cx="2413000" cy="1981200"/>
          </a:xfrm>
          <a:prstGeom prst="rect">
            <a:avLst/>
          </a:prstGeom>
          <a:ln>
            <a:noFill/>
          </a:ln>
          <a:effectLst>
            <a:softEdge rad="112500"/>
          </a:effectLst>
        </p:spPr>
      </p:pic>
      <p:pic>
        <p:nvPicPr>
          <p:cNvPr id="6" name="Picture 2" descr="F:\DCIM\100OLYMP\P2061020.JPG"/>
          <p:cNvPicPr>
            <a:picLocks noChangeAspect="1" noChangeArrowheads="1"/>
          </p:cNvPicPr>
          <p:nvPr/>
        </p:nvPicPr>
        <p:blipFill>
          <a:blip r:embed="rId6" cstate="print"/>
          <a:srcRect/>
          <a:stretch>
            <a:fillRect/>
          </a:stretch>
        </p:blipFill>
        <p:spPr bwMode="auto">
          <a:xfrm>
            <a:off x="5286380" y="2786058"/>
            <a:ext cx="3657600" cy="2514600"/>
          </a:xfrm>
          <a:prstGeom prst="rect">
            <a:avLst/>
          </a:prstGeom>
          <a:noFill/>
        </p:spPr>
      </p:pic>
      <p:pic>
        <p:nvPicPr>
          <p:cNvPr id="8" name="Содержимое 4" descr="SDC13786.JPG"/>
          <p:cNvPicPr>
            <a:picLocks noChangeAspect="1"/>
          </p:cNvPicPr>
          <p:nvPr/>
        </p:nvPicPr>
        <p:blipFill>
          <a:blip r:embed="rId7" cstate="print"/>
          <a:stretch>
            <a:fillRect/>
          </a:stretch>
        </p:blipFill>
        <p:spPr>
          <a:xfrm>
            <a:off x="1357290" y="4876800"/>
            <a:ext cx="2641600" cy="1981200"/>
          </a:xfrm>
          <a:prstGeom prst="rect">
            <a:avLst/>
          </a:prstGeom>
          <a:effectLst>
            <a:softEdge rad="112500"/>
          </a:effectLst>
        </p:spPr>
      </p:pic>
      <p:pic>
        <p:nvPicPr>
          <p:cNvPr id="10" name="Picture 5" descr="J0232988"/>
          <p:cNvPicPr>
            <a:picLocks noChangeAspect="1" noChangeArrowheads="1"/>
          </p:cNvPicPr>
          <p:nvPr/>
        </p:nvPicPr>
        <p:blipFill>
          <a:blip r:embed="rId8" cstate="print"/>
          <a:srcRect/>
          <a:stretch>
            <a:fillRect/>
          </a:stretch>
        </p:blipFill>
        <p:spPr bwMode="auto">
          <a:xfrm>
            <a:off x="6660232" y="692696"/>
            <a:ext cx="1616075" cy="1604963"/>
          </a:xfrm>
          <a:prstGeom prst="rect">
            <a:avLst/>
          </a:prstGeom>
          <a:noFill/>
          <a:ln w="9525">
            <a:noFill/>
            <a:miter lim="800000"/>
            <a:headEnd/>
            <a:tailEnd/>
          </a:ln>
        </p:spPr>
      </p:pic>
      <p:sp>
        <p:nvSpPr>
          <p:cNvPr id="9" name="plant"/>
          <p:cNvSpPr>
            <a:spLocks noEditPoints="1" noChangeArrowheads="1"/>
          </p:cNvSpPr>
          <p:nvPr/>
        </p:nvSpPr>
        <p:spPr bwMode="auto">
          <a:xfrm rot="-145802">
            <a:off x="4334715" y="319655"/>
            <a:ext cx="2835420" cy="2453899"/>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chemeClr val="accent1"/>
          </a:solidFill>
          <a:ln w="9525">
            <a:solidFill>
              <a:srgbClr val="000000"/>
            </a:solidFill>
            <a:miter lim="800000"/>
            <a:headEnd/>
            <a:tailEnd/>
          </a:ln>
          <a:effectLst>
            <a:outerShdw dist="107763" dir="2700000" algn="ctr" rotWithShape="0">
              <a:srgbClr val="808080"/>
            </a:outerShdw>
          </a:effectLst>
        </p:spPr>
        <p:txBody>
          <a:bodyPr/>
          <a:lstStyle/>
          <a:p>
            <a:r>
              <a:rPr lang="ru-RU" dirty="0" smtClean="0"/>
              <a:t>Хочу все знать</a:t>
            </a:r>
            <a:endParaRPr lang="ru-RU" dirty="0"/>
          </a:p>
        </p:txBody>
      </p:sp>
      <p:pic>
        <p:nvPicPr>
          <p:cNvPr id="11" name="Picture 4" descr="C:\Documents and Settings\Userq\Мои документы\фотки школы\фотики\1 класслар\SDC10426.JPG"/>
          <p:cNvPicPr>
            <a:picLocks noChangeAspect="1" noChangeArrowheads="1"/>
          </p:cNvPicPr>
          <p:nvPr/>
        </p:nvPicPr>
        <p:blipFill>
          <a:blip r:embed="rId9" cstate="print"/>
          <a:srcRect/>
          <a:stretch>
            <a:fillRect/>
          </a:stretch>
        </p:blipFill>
        <p:spPr bwMode="auto">
          <a:xfrm>
            <a:off x="2786050" y="3500438"/>
            <a:ext cx="2641600" cy="1981200"/>
          </a:xfrm>
          <a:prstGeom prst="rect">
            <a:avLst/>
          </a:prstGeom>
          <a:noFill/>
        </p:spPr>
      </p:pic>
    </p:spTree>
  </p:cSld>
  <p:clrMapOvr>
    <a:masterClrMapping/>
  </p:clrMapOvr>
  <p:transition advClick="0" advTm="5000">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J0075036.WAV"/>
                                        </p:tgtEl>
                                      </p:cMediaNode>
                                    </p:audio>
                                  </p:subTnLst>
                                </p:cTn>
                              </p:par>
                            </p:childTnLst>
                          </p:cTn>
                        </p:par>
                        <p:par>
                          <p:cTn id="11" fill="hold">
                            <p:stCondLst>
                              <p:cond delay="1000"/>
                            </p:stCondLst>
                            <p:childTnLst>
                              <p:par>
                                <p:cTn id="12" presetID="35" presetClass="entr" presetSubtype="0" fill="hold" grpId="1" nodeType="afterEffect">
                                  <p:stCondLst>
                                    <p:cond delay="0"/>
                                  </p:stCondLst>
                                  <p:iterate type="lt">
                                    <p:tmPct val="0"/>
                                  </p:iterate>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style.rotation</p:attrName>
                                        </p:attrNameLst>
                                      </p:cBhvr>
                                      <p:tavLst>
                                        <p:tav tm="0">
                                          <p:val>
                                            <p:fltVal val="720"/>
                                          </p:val>
                                        </p:tav>
                                        <p:tav tm="100000">
                                          <p:val>
                                            <p:fltVal val="0"/>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ppt_w</p:attrName>
                                        </p:attrNameLst>
                                      </p:cBhvr>
                                      <p:tavLst>
                                        <p:tav tm="0">
                                          <p:val>
                                            <p:fltVal val="0"/>
                                          </p:val>
                                        </p:tav>
                                        <p:tav tm="100000">
                                          <p:val>
                                            <p:strVal val="#ppt_w"/>
                                          </p:val>
                                        </p:tav>
                                      </p:tavLst>
                                    </p:anim>
                                  </p:childTnLst>
                                </p:cTn>
                              </p:par>
                            </p:childTnLst>
                          </p:cTn>
                        </p:par>
                        <p:par>
                          <p:cTn id="18" fill="hold">
                            <p:stCondLst>
                              <p:cond delay="20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4098"/>
                                        </p:tgtEl>
                                        <p:attrNameLst>
                                          <p:attrName>style.visibility</p:attrName>
                                        </p:attrNameLst>
                                      </p:cBhvr>
                                      <p:to>
                                        <p:strVal val="visible"/>
                                      </p:to>
                                    </p:set>
                                    <p:anim calcmode="lin" valueType="num">
                                      <p:cBhvr>
                                        <p:cTn id="21" dur="500" fill="hold"/>
                                        <p:tgtEl>
                                          <p:spTgt spid="409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098"/>
                                        </p:tgtEl>
                                        <p:attrNameLst>
                                          <p:attrName>ppt_y</p:attrName>
                                        </p:attrNameLst>
                                      </p:cBhvr>
                                      <p:tavLst>
                                        <p:tav tm="0">
                                          <p:val>
                                            <p:strVal val="#ppt_y"/>
                                          </p:val>
                                        </p:tav>
                                        <p:tav tm="100000">
                                          <p:val>
                                            <p:strVal val="#ppt_y"/>
                                          </p:val>
                                        </p:tav>
                                      </p:tavLst>
                                    </p:anim>
                                    <p:anim calcmode="lin" valueType="num">
                                      <p:cBhvr>
                                        <p:cTn id="23" dur="500" fill="hold"/>
                                        <p:tgtEl>
                                          <p:spTgt spid="409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09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098"/>
                                        </p:tgtEl>
                                      </p:cBhvr>
                                    </p:animEffect>
                                  </p:childTnLst>
                                </p:cTn>
                              </p:par>
                            </p:childTnLst>
                          </p:cTn>
                        </p:par>
                        <p:par>
                          <p:cTn id="26" fill="hold">
                            <p:stCondLst>
                              <p:cond delay="2500"/>
                            </p:stCondLst>
                            <p:childTnLst>
                              <p:par>
                                <p:cTn id="27" presetID="24"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to="" calcmode="lin" valueType="num">
                                      <p:cBhvr>
                                        <p:cTn id="29" dur="1" fill="hold"/>
                                        <p:tgtEl>
                                          <p:spTgt spid="6"/>
                                        </p:tgtEl>
                                        <p:attrNameLst>
                                          <p:attrName/>
                                        </p:attrNameLst>
                                      </p:cBhvr>
                                    </p:anim>
                                  </p:childTnLst>
                                </p:cTn>
                              </p:par>
                            </p:childTnLst>
                          </p:cTn>
                        </p:par>
                        <p:par>
                          <p:cTn id="30" fill="hold">
                            <p:stCondLst>
                              <p:cond delay="2500"/>
                            </p:stCondLst>
                            <p:childTnLst>
                              <p:par>
                                <p:cTn id="31" presetID="16" presetClass="entr" presetSubtype="2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anim calcmode="lin" valueType="num">
                                      <p:cBhvr>
                                        <p:cTn id="4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DCIM\100OLYMP\P2061035.JPG"/>
          <p:cNvPicPr>
            <a:picLocks noGrp="1" noChangeAspect="1" noChangeArrowheads="1"/>
          </p:cNvPicPr>
          <p:nvPr>
            <p:ph sz="quarter" idx="1"/>
          </p:nvPr>
        </p:nvPicPr>
        <p:blipFill>
          <a:blip r:embed="rId2" cstate="print"/>
          <a:stretch>
            <a:fillRect/>
          </a:stretch>
        </p:blipFill>
        <p:spPr bwMode="auto">
          <a:xfrm rot="21133528">
            <a:off x="407584" y="2455559"/>
            <a:ext cx="2641600" cy="1981200"/>
          </a:xfrm>
          <a:prstGeom prst="rect">
            <a:avLst/>
          </a:prstGeom>
          <a:noFill/>
        </p:spPr>
      </p:pic>
      <p:pic>
        <p:nvPicPr>
          <p:cNvPr id="10" name="Picture 4" descr="C:\Documents and Settings\Admin\Мои документы\мәктәп фоткалары\SDC11315.JPG"/>
          <p:cNvPicPr>
            <a:picLocks noGrp="1" noChangeAspect="1" noChangeArrowheads="1"/>
          </p:cNvPicPr>
          <p:nvPr>
            <p:ph sz="quarter" idx="2"/>
          </p:nvPr>
        </p:nvPicPr>
        <p:blipFill>
          <a:blip r:embed="rId3" cstate="print"/>
          <a:stretch>
            <a:fillRect/>
          </a:stretch>
        </p:blipFill>
        <p:spPr bwMode="auto">
          <a:xfrm>
            <a:off x="2571736" y="4286256"/>
            <a:ext cx="2830837" cy="1981200"/>
          </a:xfrm>
          <a:prstGeom prst="rect">
            <a:avLst/>
          </a:prstGeom>
          <a:noFill/>
        </p:spPr>
      </p:pic>
      <p:sp>
        <p:nvSpPr>
          <p:cNvPr id="4" name="Текст 3"/>
          <p:cNvSpPr>
            <a:spLocks noGrp="1"/>
          </p:cNvSpPr>
          <p:nvPr>
            <p:ph type="body" sz="half" idx="3"/>
          </p:nvPr>
        </p:nvSpPr>
        <p:spPr>
          <a:xfrm>
            <a:off x="2214546" y="285728"/>
            <a:ext cx="4821237" cy="4114800"/>
          </a:xfrm>
        </p:spPr>
        <p:txBody>
          <a:bodyPr>
            <a:normAutofit/>
          </a:bodyPr>
          <a:lstStyle/>
          <a:p>
            <a:endParaRPr lang="tt-RU" dirty="0" smtClean="0"/>
          </a:p>
          <a:p>
            <a:r>
              <a:rPr lang="tt-RU" sz="2000" dirty="0" smtClean="0"/>
              <a:t>Спортзалда шөгыл</a:t>
            </a:r>
            <a:r>
              <a:rPr lang="ru-RU" sz="2000" dirty="0" err="1" smtClean="0"/>
              <a:t>ьләнү</a:t>
            </a:r>
            <a:endParaRPr lang="ru-RU" sz="2000" dirty="0" smtClean="0"/>
          </a:p>
          <a:p>
            <a:r>
              <a:rPr lang="tt-RU" sz="2000" dirty="0" smtClean="0"/>
              <a:t>Сәламәтлеккә файда.</a:t>
            </a:r>
          </a:p>
          <a:p>
            <a:r>
              <a:rPr lang="tt-RU" sz="2000" dirty="0" smtClean="0"/>
              <a:t>Без һәр көнне шунда булабыз,</a:t>
            </a:r>
          </a:p>
          <a:p>
            <a:r>
              <a:rPr lang="tt-RU" sz="2000" dirty="0" smtClean="0"/>
              <a:t>Көтәләр дуслар анда.</a:t>
            </a:r>
            <a:endParaRPr lang="ru-RU" sz="2000" dirty="0" smtClean="0"/>
          </a:p>
          <a:p>
            <a:endParaRPr lang="ru-RU" sz="1800" dirty="0"/>
          </a:p>
        </p:txBody>
      </p:sp>
      <p:pic>
        <p:nvPicPr>
          <p:cNvPr id="2051" name="Picture 3" descr="F:\DCIM\100OLYMP\P2061032.JPG"/>
          <p:cNvPicPr>
            <a:picLocks noChangeAspect="1" noChangeArrowheads="1"/>
          </p:cNvPicPr>
          <p:nvPr/>
        </p:nvPicPr>
        <p:blipFill>
          <a:blip r:embed="rId4" cstate="print"/>
          <a:srcRect/>
          <a:stretch>
            <a:fillRect/>
          </a:stretch>
        </p:blipFill>
        <p:spPr bwMode="auto">
          <a:xfrm rot="21291430">
            <a:off x="5244768" y="2140313"/>
            <a:ext cx="3233268" cy="2404582"/>
          </a:xfrm>
          <a:prstGeom prst="rect">
            <a:avLst/>
          </a:prstGeom>
          <a:noFill/>
        </p:spPr>
      </p:pic>
      <p:pic>
        <p:nvPicPr>
          <p:cNvPr id="1026" name="Picture 2"/>
          <p:cNvPicPr>
            <a:picLocks noChangeAspect="1" noChangeArrowheads="1"/>
          </p:cNvPicPr>
          <p:nvPr/>
        </p:nvPicPr>
        <p:blipFill>
          <a:blip r:embed="rId5" cstate="print"/>
          <a:srcRect/>
          <a:stretch>
            <a:fillRect/>
          </a:stretch>
        </p:blipFill>
        <p:spPr bwMode="auto">
          <a:xfrm>
            <a:off x="3286116" y="2500306"/>
            <a:ext cx="1676400" cy="1371600"/>
          </a:xfrm>
          <a:prstGeom prst="rect">
            <a:avLst/>
          </a:prstGeom>
          <a:noFill/>
          <a:ln w="9525">
            <a:noFill/>
            <a:miter lim="800000"/>
            <a:headEnd/>
            <a:tailEnd/>
          </a:ln>
        </p:spPr>
      </p:pic>
    </p:spTree>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from="(-#ppt_w/2)" to="(#ppt_x)" calcmode="lin" valueType="num">
                                      <p:cBhvr>
                                        <p:cTn id="7" dur="600" fill="hold">
                                          <p:stCondLst>
                                            <p:cond delay="0"/>
                                          </p:stCondLst>
                                        </p:cTn>
                                        <p:tgtEl>
                                          <p:spTgt spid="4">
                                            <p:txEl>
                                              <p:pRg st="1" end="1"/>
                                            </p:txEl>
                                          </p:spTgt>
                                        </p:tgtEl>
                                        <p:attrNameLst>
                                          <p:attrName>ppt_x</p:attrName>
                                        </p:attrNameLst>
                                      </p:cBhvr>
                                    </p:anim>
                                    <p:anim from="0" to="-1.0" calcmode="lin" valueType="num">
                                      <p:cBhvr>
                                        <p:cTn id="8" dur="200" decel="50000" autoRev="1" fill="hold">
                                          <p:stCondLst>
                                            <p:cond delay="600"/>
                                          </p:stCondLst>
                                        </p:cTn>
                                        <p:tgtEl>
                                          <p:spTgt spid="4">
                                            <p:txEl>
                                              <p:pRg st="1" end="1"/>
                                            </p:txEl>
                                          </p:spTgt>
                                        </p:tgtEl>
                                        <p:attrNameLst>
                                          <p:attrName>xshear</p:attrName>
                                        </p:attrNameLst>
                                      </p:cBhvr>
                                    </p:anim>
                                    <p:animScale>
                                      <p:cBhvr>
                                        <p:cTn id="9" dur="200" decel="100000" autoRev="1" fill="hold">
                                          <p:stCondLst>
                                            <p:cond delay="600"/>
                                          </p:stCondLst>
                                        </p:cTn>
                                        <p:tgtEl>
                                          <p:spTgt spid="4">
                                            <p:txEl>
                                              <p:pRg st="1" end="1"/>
                                            </p:txEl>
                                          </p:spTgt>
                                        </p:tgtEl>
                                      </p:cBhvr>
                                      <p:from x="100000" y="100000"/>
                                      <p:to x="80000" y="100000"/>
                                    </p:animScale>
                                    <p:anim by="(#ppt_h/3+#ppt_w*0.1)" calcmode="lin" valueType="num">
                                      <p:cBhvr additive="sum">
                                        <p:cTn id="10" dur="200" decel="100000" autoRev="1" fill="hold">
                                          <p:stCondLst>
                                            <p:cond delay="600"/>
                                          </p:stCondLst>
                                        </p:cTn>
                                        <p:tgtEl>
                                          <p:spTgt spid="4">
                                            <p:txEl>
                                              <p:pRg st="1" end="1"/>
                                            </p:txEl>
                                          </p:spTgt>
                                        </p:tgtEl>
                                        <p:attrNameLst>
                                          <p:attrName>ppt_x</p:attrName>
                                        </p:attrNameLst>
                                      </p:cBhvr>
                                    </p:anim>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 from="(-#ppt_w/2)" to="(#ppt_x)" calcmode="lin" valueType="num">
                                      <p:cBhvr>
                                        <p:cTn id="14" dur="600" fill="hold">
                                          <p:stCondLst>
                                            <p:cond delay="0"/>
                                          </p:stCondLst>
                                        </p:cTn>
                                        <p:tgtEl>
                                          <p:spTgt spid="4">
                                            <p:txEl>
                                              <p:pRg st="2" end="2"/>
                                            </p:txEl>
                                          </p:spTgt>
                                        </p:tgtEl>
                                        <p:attrNameLst>
                                          <p:attrName>ppt_x</p:attrName>
                                        </p:attrNameLst>
                                      </p:cBhvr>
                                    </p:anim>
                                    <p:anim from="0" to="-1.0" calcmode="lin" valueType="num">
                                      <p:cBhvr>
                                        <p:cTn id="15" dur="200" decel="50000" autoRev="1" fill="hold">
                                          <p:stCondLst>
                                            <p:cond delay="600"/>
                                          </p:stCondLst>
                                        </p:cTn>
                                        <p:tgtEl>
                                          <p:spTgt spid="4">
                                            <p:txEl>
                                              <p:pRg st="2" end="2"/>
                                            </p:txEl>
                                          </p:spTgt>
                                        </p:tgtEl>
                                        <p:attrNameLst>
                                          <p:attrName>xshear</p:attrName>
                                        </p:attrNameLst>
                                      </p:cBhvr>
                                    </p:anim>
                                    <p:animScale>
                                      <p:cBhvr>
                                        <p:cTn id="16" dur="200" decel="100000" autoRev="1" fill="hold">
                                          <p:stCondLst>
                                            <p:cond delay="600"/>
                                          </p:stCondLst>
                                        </p:cTn>
                                        <p:tgtEl>
                                          <p:spTgt spid="4">
                                            <p:txEl>
                                              <p:pRg st="2" end="2"/>
                                            </p:txEl>
                                          </p:spTgt>
                                        </p:tgtEl>
                                      </p:cBhvr>
                                      <p:from x="100000" y="100000"/>
                                      <p:to x="80000" y="100000"/>
                                    </p:animScale>
                                    <p:anim by="(#ppt_h/3+#ppt_w*0.1)" calcmode="lin" valueType="num">
                                      <p:cBhvr additive="sum">
                                        <p:cTn id="17" dur="200" decel="100000" autoRev="1" fill="hold">
                                          <p:stCondLst>
                                            <p:cond delay="600"/>
                                          </p:stCondLst>
                                        </p:cTn>
                                        <p:tgtEl>
                                          <p:spTgt spid="4">
                                            <p:txEl>
                                              <p:pRg st="2" end="2"/>
                                            </p:txEl>
                                          </p:spTgt>
                                        </p:tgtEl>
                                        <p:attrNameLst>
                                          <p:attrName>ppt_x</p:attrName>
                                        </p:attrNameLst>
                                      </p:cBhvr>
                                    </p:anim>
                                  </p:childTnLst>
                                </p:cTn>
                              </p:par>
                            </p:childTnLst>
                          </p:cTn>
                        </p:par>
                        <p:par>
                          <p:cTn id="18" fill="hold">
                            <p:stCondLst>
                              <p:cond delay="2000"/>
                            </p:stCondLst>
                            <p:childTnLst>
                              <p:par>
                                <p:cTn id="19" presetID="34" presetClass="entr" presetSubtype="0" fill="hold" grpId="0"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from="(-#ppt_w/2)" to="(#ppt_x)" calcmode="lin" valueType="num">
                                      <p:cBhvr>
                                        <p:cTn id="21" dur="600" fill="hold">
                                          <p:stCondLst>
                                            <p:cond delay="0"/>
                                          </p:stCondLst>
                                        </p:cTn>
                                        <p:tgtEl>
                                          <p:spTgt spid="4">
                                            <p:txEl>
                                              <p:pRg st="3" end="3"/>
                                            </p:txEl>
                                          </p:spTgt>
                                        </p:tgtEl>
                                        <p:attrNameLst>
                                          <p:attrName>ppt_x</p:attrName>
                                        </p:attrNameLst>
                                      </p:cBhvr>
                                    </p:anim>
                                    <p:anim from="0" to="-1.0" calcmode="lin" valueType="num">
                                      <p:cBhvr>
                                        <p:cTn id="22" dur="200" decel="50000" autoRev="1" fill="hold">
                                          <p:stCondLst>
                                            <p:cond delay="600"/>
                                          </p:stCondLst>
                                        </p:cTn>
                                        <p:tgtEl>
                                          <p:spTgt spid="4">
                                            <p:txEl>
                                              <p:pRg st="3" end="3"/>
                                            </p:txEl>
                                          </p:spTgt>
                                        </p:tgtEl>
                                        <p:attrNameLst>
                                          <p:attrName>xshear</p:attrName>
                                        </p:attrNameLst>
                                      </p:cBhvr>
                                    </p:anim>
                                    <p:animScale>
                                      <p:cBhvr>
                                        <p:cTn id="23" dur="200" decel="100000" autoRev="1" fill="hold">
                                          <p:stCondLst>
                                            <p:cond delay="600"/>
                                          </p:stCondLst>
                                        </p:cTn>
                                        <p:tgtEl>
                                          <p:spTgt spid="4">
                                            <p:txEl>
                                              <p:pRg st="3" end="3"/>
                                            </p:txEl>
                                          </p:spTgt>
                                        </p:tgtEl>
                                      </p:cBhvr>
                                      <p:from x="100000" y="100000"/>
                                      <p:to x="80000" y="100000"/>
                                    </p:animScale>
                                    <p:anim by="(#ppt_h/3+#ppt_w*0.1)" calcmode="lin" valueType="num">
                                      <p:cBhvr additive="sum">
                                        <p:cTn id="24" dur="200" decel="100000" autoRev="1" fill="hold">
                                          <p:stCondLst>
                                            <p:cond delay="600"/>
                                          </p:stCondLst>
                                        </p:cTn>
                                        <p:tgtEl>
                                          <p:spTgt spid="4">
                                            <p:txEl>
                                              <p:pRg st="3" end="3"/>
                                            </p:txEl>
                                          </p:spTgt>
                                        </p:tgtEl>
                                        <p:attrNameLst>
                                          <p:attrName>ppt_x</p:attrName>
                                        </p:attrNameLst>
                                      </p:cBhvr>
                                    </p:anim>
                                  </p:childTnLst>
                                </p:cTn>
                              </p:par>
                            </p:childTnLst>
                          </p:cTn>
                        </p:par>
                        <p:par>
                          <p:cTn id="25" fill="hold">
                            <p:stCondLst>
                              <p:cond delay="3000"/>
                            </p:stCondLst>
                            <p:childTnLst>
                              <p:par>
                                <p:cTn id="26" presetID="34" presetClass="entr" presetSubtype="0" fill="hold" grpId="0" nodeType="after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 from="(-#ppt_w/2)" to="(#ppt_x)" calcmode="lin" valueType="num">
                                      <p:cBhvr>
                                        <p:cTn id="28" dur="600" fill="hold">
                                          <p:stCondLst>
                                            <p:cond delay="0"/>
                                          </p:stCondLst>
                                        </p:cTn>
                                        <p:tgtEl>
                                          <p:spTgt spid="4">
                                            <p:txEl>
                                              <p:pRg st="4" end="4"/>
                                            </p:txEl>
                                          </p:spTgt>
                                        </p:tgtEl>
                                        <p:attrNameLst>
                                          <p:attrName>ppt_x</p:attrName>
                                        </p:attrNameLst>
                                      </p:cBhvr>
                                    </p:anim>
                                    <p:anim from="0" to="-1.0" calcmode="lin" valueType="num">
                                      <p:cBhvr>
                                        <p:cTn id="29" dur="200" decel="50000" autoRev="1" fill="hold">
                                          <p:stCondLst>
                                            <p:cond delay="600"/>
                                          </p:stCondLst>
                                        </p:cTn>
                                        <p:tgtEl>
                                          <p:spTgt spid="4">
                                            <p:txEl>
                                              <p:pRg st="4" end="4"/>
                                            </p:txEl>
                                          </p:spTgt>
                                        </p:tgtEl>
                                        <p:attrNameLst>
                                          <p:attrName>xshear</p:attrName>
                                        </p:attrNameLst>
                                      </p:cBhvr>
                                    </p:anim>
                                    <p:animScale>
                                      <p:cBhvr>
                                        <p:cTn id="30" dur="200" decel="100000" autoRev="1" fill="hold">
                                          <p:stCondLst>
                                            <p:cond delay="600"/>
                                          </p:stCondLst>
                                        </p:cTn>
                                        <p:tgtEl>
                                          <p:spTgt spid="4">
                                            <p:txEl>
                                              <p:pRg st="4" end="4"/>
                                            </p:txEl>
                                          </p:spTgt>
                                        </p:tgtEl>
                                      </p:cBhvr>
                                      <p:from x="100000" y="100000"/>
                                      <p:to x="80000" y="100000"/>
                                    </p:animScale>
                                    <p:anim by="(#ppt_h/3+#ppt_w*0.1)" calcmode="lin" valueType="num">
                                      <p:cBhvr additive="sum">
                                        <p:cTn id="31" dur="200" decel="100000" autoRev="1" fill="hold">
                                          <p:stCondLst>
                                            <p:cond delay="600"/>
                                          </p:stCondLst>
                                        </p:cTn>
                                        <p:tgtEl>
                                          <p:spTgt spid="4">
                                            <p:txEl>
                                              <p:pRg st="4" end="4"/>
                                            </p:txEl>
                                          </p:spTgt>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6" presetClass="emph" presetSubtype="0" fill="hold" nodeType="clickEffect">
                                  <p:stCondLst>
                                    <p:cond delay="0"/>
                                  </p:stCondLst>
                                  <p:childTnLst>
                                    <p:animScale>
                                      <p:cBhvr>
                                        <p:cTn id="35" dur="2000" fill="hold"/>
                                        <p:tgtEl>
                                          <p:spTgt spid="2050"/>
                                        </p:tgtEl>
                                      </p:cBhvr>
                                      <p:by x="150000" y="150000"/>
                                    </p:animScale>
                                  </p:childTnLst>
                                </p:cTn>
                              </p:par>
                            </p:childTnLst>
                          </p:cTn>
                        </p:par>
                      </p:childTnLst>
                    </p:cTn>
                  </p:par>
                  <p:par>
                    <p:cTn id="36" fill="hold">
                      <p:stCondLst>
                        <p:cond delay="indefinite"/>
                      </p:stCondLst>
                      <p:childTnLst>
                        <p:par>
                          <p:cTn id="37" fill="hold">
                            <p:stCondLst>
                              <p:cond delay="0"/>
                            </p:stCondLst>
                            <p:childTnLst>
                              <p:par>
                                <p:cTn id="38" presetID="8" presetClass="emph" presetSubtype="0" fill="hold" nodeType="clickEffect">
                                  <p:stCondLst>
                                    <p:cond delay="0"/>
                                  </p:stCondLst>
                                  <p:childTnLst>
                                    <p:animRot by="21600000">
                                      <p:cBhvr>
                                        <p:cTn id="39" dur="1000" fill="hold"/>
                                        <p:tgtEl>
                                          <p:spTgt spid="2051"/>
                                        </p:tgtEl>
                                        <p:attrNameLst>
                                          <p:attrName>r</p:attrName>
                                        </p:attrNameLst>
                                      </p:cBhvr>
                                    </p:animRot>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G:\фотки школа ясатырга\SDC16165.JPG"/>
          <p:cNvPicPr>
            <a:picLocks noGrp="1" noChangeAspect="1" noChangeArrowheads="1"/>
          </p:cNvPicPr>
          <p:nvPr>
            <p:ph sz="quarter" idx="1"/>
          </p:nvPr>
        </p:nvPicPr>
        <p:blipFill>
          <a:blip r:embed="rId2" cstate="print"/>
          <a:srcRect/>
          <a:stretch>
            <a:fillRect/>
          </a:stretch>
        </p:blipFill>
        <p:spPr bwMode="auto">
          <a:xfrm rot="21188193">
            <a:off x="537511" y="2365296"/>
            <a:ext cx="2641600" cy="1981200"/>
          </a:xfrm>
          <a:prstGeom prst="rect">
            <a:avLst/>
          </a:prstGeom>
          <a:noFill/>
        </p:spPr>
      </p:pic>
      <p:pic>
        <p:nvPicPr>
          <p:cNvPr id="200706" name="Picture 2" descr="C:\Documents and Settings\Userq\Мои документы\мәктәп фоткалары\SDC10821.JPG"/>
          <p:cNvPicPr>
            <a:picLocks noGrp="1" noChangeAspect="1" noChangeArrowheads="1"/>
          </p:cNvPicPr>
          <p:nvPr>
            <p:ph sz="quarter" idx="2"/>
          </p:nvPr>
        </p:nvPicPr>
        <p:blipFill>
          <a:blip r:embed="rId3" cstate="print"/>
          <a:srcRect/>
          <a:stretch>
            <a:fillRect/>
          </a:stretch>
        </p:blipFill>
        <p:spPr bwMode="auto">
          <a:xfrm>
            <a:off x="1857356" y="4357694"/>
            <a:ext cx="3014107" cy="1981200"/>
          </a:xfrm>
          <a:prstGeom prst="rect">
            <a:avLst/>
          </a:prstGeom>
          <a:noFill/>
        </p:spPr>
      </p:pic>
      <p:sp>
        <p:nvSpPr>
          <p:cNvPr id="5" name="Текст 4"/>
          <p:cNvSpPr>
            <a:spLocks noGrp="1"/>
          </p:cNvSpPr>
          <p:nvPr>
            <p:ph type="body" sz="half" idx="3"/>
          </p:nvPr>
        </p:nvSpPr>
        <p:spPr/>
        <p:txBody>
          <a:bodyPr/>
          <a:lstStyle/>
          <a:p>
            <a:endParaRPr lang="ru-RU" dirty="0"/>
          </a:p>
        </p:txBody>
      </p:sp>
      <p:pic>
        <p:nvPicPr>
          <p:cNvPr id="12" name="Picture 3" descr="C:\Documents and Settings\Userq\Мои документы\фотки школа 5\SDC15908.JPG"/>
          <p:cNvPicPr>
            <a:picLocks noGrp="1" noChangeAspect="1" noChangeArrowheads="1"/>
          </p:cNvPicPr>
          <p:nvPr>
            <p:ph sz="quarter" idx="4294967295"/>
          </p:nvPr>
        </p:nvPicPr>
        <p:blipFill>
          <a:blip r:embed="rId4" cstate="print"/>
          <a:srcRect/>
          <a:stretch>
            <a:fillRect/>
          </a:stretch>
        </p:blipFill>
        <p:spPr bwMode="auto">
          <a:xfrm rot="21258571">
            <a:off x="6143636" y="3929066"/>
            <a:ext cx="2641600" cy="1981200"/>
          </a:xfrm>
          <a:prstGeom prst="rect">
            <a:avLst/>
          </a:prstGeom>
          <a:noFill/>
        </p:spPr>
      </p:pic>
      <p:sp>
        <p:nvSpPr>
          <p:cNvPr id="6" name="plant"/>
          <p:cNvSpPr>
            <a:spLocks noEditPoints="1" noChangeArrowheads="1"/>
          </p:cNvSpPr>
          <p:nvPr/>
        </p:nvSpPr>
        <p:spPr bwMode="auto">
          <a:xfrm rot="21371285">
            <a:off x="2722134" y="1992040"/>
            <a:ext cx="4135133" cy="2512993"/>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r>
              <a:rPr lang="ru-RU" dirty="0" smtClean="0"/>
              <a:t>Отечество</a:t>
            </a:r>
            <a:endParaRPr lang="ru-RU" dirty="0"/>
          </a:p>
        </p:txBody>
      </p:sp>
      <p:pic>
        <p:nvPicPr>
          <p:cNvPr id="11" name="Picture 2" descr="C:\Documents and Settings\Userq\Мои документы\мәктәп фоткалары\SDC11723.JPG"/>
          <p:cNvPicPr>
            <a:picLocks noChangeAspect="1" noChangeArrowheads="1"/>
          </p:cNvPicPr>
          <p:nvPr/>
        </p:nvPicPr>
        <p:blipFill>
          <a:blip r:embed="rId5" cstate="print"/>
          <a:srcRect/>
          <a:stretch>
            <a:fillRect/>
          </a:stretch>
        </p:blipFill>
        <p:spPr bwMode="auto">
          <a:xfrm rot="590530">
            <a:off x="5436269" y="925547"/>
            <a:ext cx="2641600" cy="1981200"/>
          </a:xfrm>
          <a:prstGeom prst="rect">
            <a:avLst/>
          </a:prstGeom>
          <a:noFill/>
        </p:spPr>
      </p:pic>
      <p:pic>
        <p:nvPicPr>
          <p:cNvPr id="13" name="Picture 2" descr="C:\Documents and Settings\Userq\Мои документы\фотки школы\SDC15000.JPG"/>
          <p:cNvPicPr>
            <a:picLocks noChangeAspect="1" noChangeArrowheads="1"/>
          </p:cNvPicPr>
          <p:nvPr/>
        </p:nvPicPr>
        <p:blipFill>
          <a:blip r:embed="rId6" cstate="print"/>
          <a:srcRect/>
          <a:stretch>
            <a:fillRect/>
          </a:stretch>
        </p:blipFill>
        <p:spPr bwMode="auto">
          <a:xfrm rot="653389">
            <a:off x="2573371" y="633559"/>
            <a:ext cx="2336800" cy="1752600"/>
          </a:xfrm>
          <a:prstGeom prst="rect">
            <a:avLst/>
          </a:prstGeom>
          <a:noFill/>
        </p:spPr>
      </p:pic>
    </p:spTree>
  </p:cSld>
  <p:clrMapOvr>
    <a:masterClrMapping/>
  </p:clrMapOvr>
  <p:transition advClick="0" advTm="500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par>
                          <p:cTn id="8" fill="hold">
                            <p:stCondLst>
                              <p:cond delay="2000"/>
                            </p:stCondLst>
                            <p:childTnLst>
                              <p:par>
                                <p:cTn id="9" presetID="27" presetClass="entr" presetSubtype="0" fill="hold" grpId="1" nodeType="afterEffect">
                                  <p:stCondLst>
                                    <p:cond delay="0"/>
                                  </p:stCondLst>
                                  <p:iterate type="lt">
                                    <p:tmPct val="50000"/>
                                  </p:iterate>
                                  <p:childTnLst>
                                    <p:set>
                                      <p:cBhvr>
                                        <p:cTn id="10" dur="1" fill="hold">
                                          <p:stCondLst>
                                            <p:cond delay="0"/>
                                          </p:stCondLst>
                                        </p:cTn>
                                        <p:tgtEl>
                                          <p:spTgt spid="6"/>
                                        </p:tgtEl>
                                        <p:attrNameLst>
                                          <p:attrName>style.visibility</p:attrName>
                                        </p:attrNameLst>
                                      </p:cBhvr>
                                      <p:to>
                                        <p:strVal val="visible"/>
                                      </p:to>
                                    </p:set>
                                    <p:anim calcmode="discrete" valueType="clr">
                                      <p:cBhvr override="childStyle">
                                        <p:cTn id="11"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
                                        </p:tgtEl>
                                        <p:attrNameLst>
                                          <p:attrName>fillcolor</p:attrName>
                                        </p:attrNameLst>
                                      </p:cBhvr>
                                      <p:tavLst>
                                        <p:tav tm="0">
                                          <p:val>
                                            <p:clrVal>
                                              <a:schemeClr val="accent2"/>
                                            </p:clrVal>
                                          </p:val>
                                        </p:tav>
                                        <p:tav tm="50000">
                                          <p:val>
                                            <p:clrVal>
                                              <a:schemeClr val="hlink"/>
                                            </p:clrVal>
                                          </p:val>
                                        </p:tav>
                                      </p:tavLst>
                                    </p:anim>
                                    <p:set>
                                      <p:cBhvr>
                                        <p:cTn id="13" dur="80"/>
                                        <p:tgtEl>
                                          <p:spTgt spid="6"/>
                                        </p:tgtEl>
                                        <p:attrNameLst>
                                          <p:attrName>fill.type</p:attrName>
                                        </p:attrNameLst>
                                      </p:cBhvr>
                                      <p:to>
                                        <p:strVal val="solid"/>
                                      </p:to>
                                    </p:set>
                                  </p:childTnLst>
                                </p:cTn>
                              </p:par>
                            </p:childTnLst>
                          </p:cTn>
                        </p:par>
                        <p:par>
                          <p:cTn id="14" fill="hold">
                            <p:stCondLst>
                              <p:cond delay="2400"/>
                            </p:stCondLst>
                            <p:childTnLst>
                              <p:par>
                                <p:cTn id="15" presetID="19" presetClass="entr" presetSubtype="10" fill="hold" grpId="2" nodeType="afterEffect">
                                  <p:stCondLst>
                                    <p:cond delay="0"/>
                                  </p:stCondLst>
                                  <p:iterate type="lt">
                                    <p:tmPct val="0"/>
                                  </p:iterate>
                                  <p:childTnLst>
                                    <p:set>
                                      <p:cBhvr>
                                        <p:cTn id="16" dur="1" fill="hold">
                                          <p:stCondLst>
                                            <p:cond delay="0"/>
                                          </p:stCondLst>
                                        </p:cTn>
                                        <p:tgtEl>
                                          <p:spTgt spid="6"/>
                                        </p:tgtEl>
                                        <p:attrNameLst>
                                          <p:attrName>style.visibility</p:attrName>
                                        </p:attrNameLst>
                                      </p:cBhvr>
                                      <p:to>
                                        <p:strVal val="visible"/>
                                      </p:to>
                                    </p:set>
                                    <p:anim calcmode="lin" valueType="num">
                                      <p:cBhvr>
                                        <p:cTn id="17" dur="5000" fill="hold"/>
                                        <p:tgtEl>
                                          <p:spTgt spid="6"/>
                                        </p:tgtEl>
                                        <p:attrNameLst>
                                          <p:attrName>ppt_w</p:attrName>
                                        </p:attrNameLst>
                                      </p:cBhvr>
                                      <p:tavLst>
                                        <p:tav tm="0" fmla="#ppt_w*sin(2.5*pi*$)">
                                          <p:val>
                                            <p:fltVal val="0"/>
                                          </p:val>
                                        </p:tav>
                                        <p:tav tm="100000">
                                          <p:val>
                                            <p:fltVal val="1"/>
                                          </p:val>
                                        </p:tav>
                                      </p:tavLst>
                                    </p:anim>
                                    <p:anim calcmode="lin" valueType="num">
                                      <p:cBhvr>
                                        <p:cTn id="18"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5" name="Picture 1" descr="F:\камил пионер 001.jpg"/>
          <p:cNvPicPr>
            <a:picLocks noChangeAspect="1" noChangeArrowheads="1"/>
          </p:cNvPicPr>
          <p:nvPr/>
        </p:nvPicPr>
        <p:blipFill>
          <a:blip r:embed="rId2" cstate="print"/>
          <a:srcRect/>
          <a:stretch>
            <a:fillRect/>
          </a:stretch>
        </p:blipFill>
        <p:spPr bwMode="auto">
          <a:xfrm>
            <a:off x="3203848" y="1412776"/>
            <a:ext cx="2809255" cy="3188047"/>
          </a:xfrm>
          <a:prstGeom prst="rect">
            <a:avLst/>
          </a:prstGeom>
          <a:noFill/>
        </p:spPr>
      </p:pic>
      <p:sp>
        <p:nvSpPr>
          <p:cNvPr id="2052" name="WordArt 4" descr="70%"/>
          <p:cNvSpPr>
            <a:spLocks noChangeArrowheads="1" noChangeShapeType="1" noTextEdit="1"/>
          </p:cNvSpPr>
          <p:nvPr/>
        </p:nvSpPr>
        <p:spPr bwMode="auto">
          <a:xfrm rot="-1053009">
            <a:off x="-252413" y="1196975"/>
            <a:ext cx="9775826" cy="2936875"/>
          </a:xfrm>
          <a:prstGeom prst="rect">
            <a:avLst/>
          </a:prstGeom>
        </p:spPr>
        <p:txBody>
          <a:bodyPr spcFirstLastPara="1" wrap="none" fromWordArt="1">
            <a:prstTxWarp prst="textArchUp">
              <a:avLst>
                <a:gd name="adj" fmla="val 11339443"/>
              </a:avLst>
            </a:prstTxWarp>
          </a:bodyPr>
          <a:lstStyle/>
          <a:p>
            <a:pPr algn="ctr"/>
            <a:r>
              <a:rPr lang="ru-RU" sz="3600" kern="10" dirty="0">
                <a:ln w="9525">
                  <a:solidFill>
                    <a:srgbClr val="000000"/>
                  </a:solidFill>
                  <a:round/>
                  <a:headEnd/>
                  <a:tailEnd/>
                </a:ln>
                <a:pattFill prst="pct70">
                  <a:fgClr>
                    <a:srgbClr val="FF9900"/>
                  </a:fgClr>
                  <a:bgClr>
                    <a:srgbClr val="FFFF00"/>
                  </a:bgClr>
                </a:pattFill>
                <a:latin typeface="Arial"/>
                <a:cs typeface="Arial"/>
              </a:rPr>
              <a:t>Детская организация</a:t>
            </a:r>
          </a:p>
        </p:txBody>
      </p:sp>
      <p:sp>
        <p:nvSpPr>
          <p:cNvPr id="2053" name="WordArt 5"/>
          <p:cNvSpPr>
            <a:spLocks noChangeArrowheads="1" noChangeShapeType="1" noTextEdit="1"/>
          </p:cNvSpPr>
          <p:nvPr/>
        </p:nvSpPr>
        <p:spPr bwMode="auto">
          <a:xfrm rot="-505456">
            <a:off x="539750" y="1916113"/>
            <a:ext cx="7562850" cy="2947987"/>
          </a:xfrm>
          <a:prstGeom prst="rect">
            <a:avLst/>
          </a:prstGeom>
        </p:spPr>
        <p:txBody>
          <a:bodyPr wrap="none" fromWordArt="1">
            <a:prstTxWarp prst="textCurveUp">
              <a:avLst>
                <a:gd name="adj" fmla="val 48412"/>
              </a:avLst>
            </a:prstTxWarp>
          </a:bodyPr>
          <a:lstStyle/>
          <a:p>
            <a:pPr algn="ctr"/>
            <a:r>
              <a:rPr lang="ru-RU" sz="3600" kern="10" dirty="0" smtClean="0">
                <a:ln w="12700">
                  <a:solidFill>
                    <a:srgbClr val="000000"/>
                  </a:solidFill>
                  <a:round/>
                  <a:headEnd/>
                  <a:tailEnd/>
                </a:ln>
                <a:gradFill rotWithShape="0">
                  <a:gsLst>
                    <a:gs pos="0">
                      <a:srgbClr val="FFFF00"/>
                    </a:gs>
                    <a:gs pos="50000">
                      <a:srgbClr val="FF9900"/>
                    </a:gs>
                    <a:gs pos="100000">
                      <a:srgbClr val="FFFF00"/>
                    </a:gs>
                  </a:gsLst>
                  <a:lin ang="5905456" scaled="1"/>
                </a:gradFill>
                <a:effectLst>
                  <a:outerShdw dist="45791" dir="2021404" algn="ctr" rotWithShape="0">
                    <a:srgbClr val="808080">
                      <a:alpha val="80000"/>
                    </a:srgbClr>
                  </a:outerShdw>
                </a:effectLst>
                <a:latin typeface="Arial"/>
                <a:cs typeface="Arial"/>
              </a:rPr>
              <a:t>Имени </a:t>
            </a:r>
            <a:r>
              <a:rPr lang="ru-RU" sz="3600" kern="10" dirty="0" err="1" smtClean="0">
                <a:ln w="12700">
                  <a:solidFill>
                    <a:srgbClr val="000000"/>
                  </a:solidFill>
                  <a:round/>
                  <a:headEnd/>
                  <a:tailEnd/>
                </a:ln>
                <a:gradFill rotWithShape="0">
                  <a:gsLst>
                    <a:gs pos="0">
                      <a:srgbClr val="FFFF00"/>
                    </a:gs>
                    <a:gs pos="50000">
                      <a:srgbClr val="FF9900"/>
                    </a:gs>
                    <a:gs pos="100000">
                      <a:srgbClr val="FFFF00"/>
                    </a:gs>
                  </a:gsLst>
                  <a:lin ang="5905456" scaled="1"/>
                </a:gradFill>
                <a:effectLst>
                  <a:outerShdw dist="45791" dir="2021404" algn="ctr" rotWithShape="0">
                    <a:srgbClr val="808080">
                      <a:alpha val="80000"/>
                    </a:srgbClr>
                  </a:outerShdw>
                </a:effectLst>
                <a:latin typeface="Arial"/>
                <a:cs typeface="Arial"/>
              </a:rPr>
              <a:t>Камиля</a:t>
            </a:r>
            <a:r>
              <a:rPr lang="ru-RU" sz="3600" kern="10" dirty="0" smtClean="0">
                <a:ln w="12700">
                  <a:solidFill>
                    <a:srgbClr val="000000"/>
                  </a:solidFill>
                  <a:round/>
                  <a:headEnd/>
                  <a:tailEnd/>
                </a:ln>
                <a:gradFill rotWithShape="0">
                  <a:gsLst>
                    <a:gs pos="0">
                      <a:srgbClr val="FFFF00"/>
                    </a:gs>
                    <a:gs pos="50000">
                      <a:srgbClr val="FF9900"/>
                    </a:gs>
                    <a:gs pos="100000">
                      <a:srgbClr val="FFFF00"/>
                    </a:gs>
                  </a:gsLst>
                  <a:lin ang="5905456" scaled="1"/>
                </a:gradFill>
                <a:effectLst>
                  <a:outerShdw dist="45791" dir="2021404" algn="ctr" rotWithShape="0">
                    <a:srgbClr val="808080">
                      <a:alpha val="80000"/>
                    </a:srgbClr>
                  </a:outerShdw>
                </a:effectLst>
                <a:latin typeface="Arial"/>
                <a:cs typeface="Arial"/>
              </a:rPr>
              <a:t> Мухтарова</a:t>
            </a:r>
            <a:endParaRPr lang="ru-RU" sz="3600" kern="10" dirty="0">
              <a:ln w="12700">
                <a:solidFill>
                  <a:srgbClr val="000000"/>
                </a:solidFill>
                <a:round/>
                <a:headEnd/>
                <a:tailEnd/>
              </a:ln>
              <a:gradFill rotWithShape="0">
                <a:gsLst>
                  <a:gs pos="0">
                    <a:srgbClr val="FFFF00"/>
                  </a:gs>
                  <a:gs pos="50000">
                    <a:srgbClr val="FF9900"/>
                  </a:gs>
                  <a:gs pos="100000">
                    <a:srgbClr val="FFFF00"/>
                  </a:gs>
                </a:gsLst>
                <a:lin ang="5905456" scaled="1"/>
              </a:gradFill>
              <a:effectLst>
                <a:outerShdw dist="45791" dir="2021404" algn="ctr" rotWithShape="0">
                  <a:srgbClr val="808080">
                    <a:alpha val="80000"/>
                  </a:srgbClr>
                </a:outerShdw>
              </a:effectLst>
              <a:latin typeface="Arial"/>
              <a:cs typeface="Arial"/>
            </a:endParaRPr>
          </a:p>
        </p:txBody>
      </p:sp>
      <p:sp>
        <p:nvSpPr>
          <p:cNvPr id="2054" name="WordArt 6" descr="Бумажный пакет"/>
          <p:cNvSpPr>
            <a:spLocks noChangeArrowheads="1" noChangeShapeType="1" noTextEdit="1"/>
          </p:cNvSpPr>
          <p:nvPr/>
        </p:nvSpPr>
        <p:spPr bwMode="auto">
          <a:xfrm>
            <a:off x="857224" y="5857892"/>
            <a:ext cx="4824413" cy="738171"/>
          </a:xfrm>
          <a:prstGeom prst="rect">
            <a:avLst/>
          </a:prstGeom>
        </p:spPr>
        <p:txBody>
          <a:bodyPr wrap="none" fromWordArt="1">
            <a:prstTxWarp prst="textPlain">
              <a:avLst>
                <a:gd name="adj" fmla="val 50000"/>
              </a:avLst>
            </a:prstTxWarp>
          </a:bodyPr>
          <a:lstStyle/>
          <a:p>
            <a:pPr algn="ctr"/>
            <a:r>
              <a:rPr lang="ru-RU"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МБОУ «</a:t>
            </a:r>
            <a:r>
              <a:rPr lang="ru-RU" sz="3600" kern="10" dirty="0" err="1"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Старокиязлинская</a:t>
            </a:r>
            <a:r>
              <a:rPr lang="ru-RU"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 средняя  общеобразовательная школа» </a:t>
            </a:r>
          </a:p>
          <a:p>
            <a:pPr algn="ctr"/>
            <a:r>
              <a:rPr lang="ru-RU" sz="3600" kern="10" dirty="0" err="1"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Аксубаевского</a:t>
            </a:r>
            <a:r>
              <a:rPr lang="ru-RU"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 муниципального района РТ</a:t>
            </a:r>
            <a:endParaRPr lang="ru-RU" sz="3600" kern="10" dirty="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Tree>
  </p:cSld>
  <p:clrMapOvr>
    <a:masterClrMapping/>
  </p:clrMapOvr>
  <p:transition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heel(4)">
                                      <p:cBhvr>
                                        <p:cTn id="7" dur="20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053"/>
                                        </p:tgtEl>
                                        <p:attrNameLst>
                                          <p:attrName>style.visibility</p:attrName>
                                        </p:attrNameLst>
                                      </p:cBhvr>
                                      <p:to>
                                        <p:strVal val="visible"/>
                                      </p:to>
                                    </p:set>
                                    <p:animEffect transition="in" filter="wheel(4)">
                                      <p:cBhvr>
                                        <p:cTn id="12" dur="2000"/>
                                        <p:tgtEl>
                                          <p:spTgt spid="2053"/>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plus(in)">
                                      <p:cBhvr>
                                        <p:cTn id="17"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3" grpId="0" animBg="1"/>
      <p:bldP spid="205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80" name="Picture 4" descr="C:\Documents and Settings\Userq\Мои документы\лагерь 2010\SDC16301.JPG"/>
          <p:cNvPicPr>
            <a:picLocks noGrp="1" noChangeAspect="1" noChangeArrowheads="1"/>
          </p:cNvPicPr>
          <p:nvPr>
            <p:ph sz="quarter" idx="1"/>
          </p:nvPr>
        </p:nvPicPr>
        <p:blipFill>
          <a:blip r:embed="rId2" cstate="print"/>
          <a:srcRect/>
          <a:stretch>
            <a:fillRect/>
          </a:stretch>
        </p:blipFill>
        <p:spPr bwMode="auto">
          <a:xfrm rot="21046743">
            <a:off x="427388" y="2199087"/>
            <a:ext cx="2641600" cy="1981200"/>
          </a:xfrm>
          <a:prstGeom prst="rect">
            <a:avLst/>
          </a:prstGeom>
          <a:noFill/>
        </p:spPr>
      </p:pic>
      <p:pic>
        <p:nvPicPr>
          <p:cNvPr id="203779" name="Picture 3" descr="C:\Documents and Settings\Userq\Мои документы\лагерь 2010\SDC16272.JPG"/>
          <p:cNvPicPr>
            <a:picLocks noGrp="1" noChangeAspect="1" noChangeArrowheads="1"/>
          </p:cNvPicPr>
          <p:nvPr>
            <p:ph sz="quarter" idx="2"/>
          </p:nvPr>
        </p:nvPicPr>
        <p:blipFill>
          <a:blip r:embed="rId3" cstate="print"/>
          <a:srcRect/>
          <a:stretch>
            <a:fillRect/>
          </a:stretch>
        </p:blipFill>
        <p:spPr bwMode="auto">
          <a:xfrm rot="21320447">
            <a:off x="1647705" y="4390270"/>
            <a:ext cx="2641600" cy="1981200"/>
          </a:xfrm>
          <a:prstGeom prst="rect">
            <a:avLst/>
          </a:prstGeom>
          <a:noFill/>
        </p:spPr>
      </p:pic>
      <p:pic>
        <p:nvPicPr>
          <p:cNvPr id="11" name="Picture 5" descr="C:\Documents and Settings\Userq\Мои документы\лагерь 2010\SDC16382.JPG"/>
          <p:cNvPicPr>
            <a:picLocks noChangeAspect="1" noChangeArrowheads="1"/>
          </p:cNvPicPr>
          <p:nvPr/>
        </p:nvPicPr>
        <p:blipFill>
          <a:blip r:embed="rId4" cstate="print"/>
          <a:srcRect/>
          <a:stretch>
            <a:fillRect/>
          </a:stretch>
        </p:blipFill>
        <p:spPr bwMode="auto">
          <a:xfrm rot="404663">
            <a:off x="5750766" y="4291640"/>
            <a:ext cx="2641600" cy="1981200"/>
          </a:xfrm>
          <a:prstGeom prst="rect">
            <a:avLst/>
          </a:prstGeom>
          <a:noFill/>
        </p:spPr>
      </p:pic>
      <p:pic>
        <p:nvPicPr>
          <p:cNvPr id="12" name="Picture 6" descr="C:\Documents and Settings\Userq\Мои документы\лагерь 2010\SDC16285.JPG"/>
          <p:cNvPicPr>
            <a:picLocks noChangeAspect="1" noChangeArrowheads="1"/>
          </p:cNvPicPr>
          <p:nvPr/>
        </p:nvPicPr>
        <p:blipFill>
          <a:blip r:embed="rId5" cstate="print"/>
          <a:srcRect/>
          <a:stretch>
            <a:fillRect/>
          </a:stretch>
        </p:blipFill>
        <p:spPr bwMode="auto">
          <a:xfrm rot="407209">
            <a:off x="3822553" y="2220823"/>
            <a:ext cx="2641600" cy="1981200"/>
          </a:xfrm>
          <a:prstGeom prst="rect">
            <a:avLst/>
          </a:prstGeom>
          <a:noFill/>
        </p:spPr>
      </p:pic>
      <p:pic>
        <p:nvPicPr>
          <p:cNvPr id="13" name="Picture 2" descr="G:\фотки школа ясатырга\SDC10428.JPG"/>
          <p:cNvPicPr>
            <a:picLocks noChangeAspect="1" noChangeArrowheads="1"/>
          </p:cNvPicPr>
          <p:nvPr/>
        </p:nvPicPr>
        <p:blipFill>
          <a:blip r:embed="rId6" cstate="print"/>
          <a:srcRect/>
          <a:stretch>
            <a:fillRect/>
          </a:stretch>
        </p:blipFill>
        <p:spPr bwMode="auto">
          <a:xfrm rot="556315">
            <a:off x="5643044" y="485593"/>
            <a:ext cx="2641600" cy="1981200"/>
          </a:xfrm>
          <a:prstGeom prst="rect">
            <a:avLst/>
          </a:prstGeom>
          <a:noFill/>
        </p:spPr>
      </p:pic>
      <p:sp>
        <p:nvSpPr>
          <p:cNvPr id="14" name="plant"/>
          <p:cNvSpPr>
            <a:spLocks noEditPoints="1" noChangeArrowheads="1"/>
          </p:cNvSpPr>
          <p:nvPr/>
        </p:nvSpPr>
        <p:spPr bwMode="auto">
          <a:xfrm>
            <a:off x="785786" y="0"/>
            <a:ext cx="4572032" cy="2500306"/>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a:lstStyle/>
          <a:p>
            <a:pPr algn="ctr"/>
            <a:r>
              <a:rPr lang="ru-RU" dirty="0" smtClean="0"/>
              <a:t>Мир прекрасного</a:t>
            </a:r>
            <a:endParaRPr lang="ru-RU" dirty="0"/>
          </a:p>
        </p:txBody>
      </p:sp>
    </p:spTree>
  </p:cSld>
  <p:clrMapOvr>
    <a:masterClrMapping/>
  </p:clrMapOvr>
  <p:transition advClick="0"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2000"/>
                                        <p:tgtEl>
                                          <p:spTgt spid="14"/>
                                        </p:tgtEl>
                                      </p:cBhvr>
                                    </p:animEffect>
                                  </p:childTnLst>
                                </p:cTn>
                              </p:par>
                            </p:childTnLst>
                          </p:cTn>
                        </p:par>
                        <p:par>
                          <p:cTn id="8" fill="hold">
                            <p:stCondLst>
                              <p:cond delay="2000"/>
                            </p:stCondLst>
                            <p:childTnLst>
                              <p:par>
                                <p:cTn id="9" presetID="24"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to="" calcmode="lin" valueType="num">
                                      <p:cBhvr>
                                        <p:cTn id="11" dur="1" fill="hold"/>
                                        <p:tgtEl>
                                          <p:spTgt spid="13"/>
                                        </p:tgtEl>
                                        <p:attrNameLst>
                                          <p:attrName/>
                                        </p:attrNameLst>
                                      </p:cBhvr>
                                    </p:anim>
                                  </p:childTnLst>
                                </p:cTn>
                              </p:par>
                            </p:childTnLst>
                          </p:cTn>
                        </p:par>
                        <p:par>
                          <p:cTn id="12" fill="hold">
                            <p:stCondLst>
                              <p:cond delay="2000"/>
                            </p:stCondLst>
                            <p:childTnLst>
                              <p:par>
                                <p:cTn id="13" presetID="24" presetClass="entr" presetSubtype="0" fill="hold" nodeType="afterEffect">
                                  <p:stCondLst>
                                    <p:cond delay="0"/>
                                  </p:stCondLst>
                                  <p:childTnLst>
                                    <p:set>
                                      <p:cBhvr>
                                        <p:cTn id="14" dur="1" fill="hold">
                                          <p:stCondLst>
                                            <p:cond delay="0"/>
                                          </p:stCondLst>
                                        </p:cTn>
                                        <p:tgtEl>
                                          <p:spTgt spid="203780"/>
                                        </p:tgtEl>
                                        <p:attrNameLst>
                                          <p:attrName>style.visibility</p:attrName>
                                        </p:attrNameLst>
                                      </p:cBhvr>
                                      <p:to>
                                        <p:strVal val="visible"/>
                                      </p:to>
                                    </p:set>
                                    <p:anim to="" calcmode="lin" valueType="num">
                                      <p:cBhvr>
                                        <p:cTn id="15" dur="1" fill="hold"/>
                                        <p:tgtEl>
                                          <p:spTgt spid="203780"/>
                                        </p:tgtEl>
                                        <p:attrNameLst>
                                          <p:attrName/>
                                        </p:attrNameLst>
                                      </p:cBhvr>
                                    </p:anim>
                                  </p:childTnLst>
                                </p:cTn>
                              </p:par>
                            </p:childTnLst>
                          </p:cTn>
                        </p:par>
                        <p:par>
                          <p:cTn id="16" fill="hold">
                            <p:stCondLst>
                              <p:cond delay="2000"/>
                            </p:stCondLst>
                            <p:childTnLst>
                              <p:par>
                                <p:cTn id="17" presetID="24"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1" fill="hold"/>
                                        <p:tgtEl>
                                          <p:spTgt spid="12"/>
                                        </p:tgtEl>
                                        <p:attrNameLst>
                                          <p:attrName/>
                                        </p:attrNameLst>
                                      </p:cBhvr>
                                    </p:anim>
                                  </p:childTnLst>
                                </p:cTn>
                              </p:par>
                            </p:childTnLst>
                          </p:cTn>
                        </p:par>
                        <p:par>
                          <p:cTn id="20" fill="hold">
                            <p:stCondLst>
                              <p:cond delay="2000"/>
                            </p:stCondLst>
                            <p:childTnLst>
                              <p:par>
                                <p:cTn id="21" presetID="24" presetClass="entr" presetSubtype="0" fill="hold" nodeType="afterEffect">
                                  <p:stCondLst>
                                    <p:cond delay="0"/>
                                  </p:stCondLst>
                                  <p:childTnLst>
                                    <p:set>
                                      <p:cBhvr>
                                        <p:cTn id="22" dur="1" fill="hold">
                                          <p:stCondLst>
                                            <p:cond delay="0"/>
                                          </p:stCondLst>
                                        </p:cTn>
                                        <p:tgtEl>
                                          <p:spTgt spid="203779"/>
                                        </p:tgtEl>
                                        <p:attrNameLst>
                                          <p:attrName>style.visibility</p:attrName>
                                        </p:attrNameLst>
                                      </p:cBhvr>
                                      <p:to>
                                        <p:strVal val="visible"/>
                                      </p:to>
                                    </p:set>
                                    <p:anim to="" calcmode="lin" valueType="num">
                                      <p:cBhvr>
                                        <p:cTn id="23" dur="1" fill="hold"/>
                                        <p:tgtEl>
                                          <p:spTgt spid="203779"/>
                                        </p:tgtEl>
                                        <p:attrNameLst>
                                          <p:attrName/>
                                        </p:attrNameLst>
                                      </p:cBhvr>
                                    </p:anim>
                                  </p:childTnLst>
                                </p:cTn>
                              </p:par>
                            </p:childTnLst>
                          </p:cTn>
                        </p:par>
                        <p:par>
                          <p:cTn id="24" fill="hold">
                            <p:stCondLst>
                              <p:cond delay="2000"/>
                            </p:stCondLst>
                            <p:childTnLst>
                              <p:par>
                                <p:cTn id="25" presetID="24"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to="" calcmode="lin" valueType="num">
                                      <p:cBhvr>
                                        <p:cTn id="27"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nt"/>
          <p:cNvSpPr>
            <a:spLocks noEditPoints="1" noChangeArrowheads="1"/>
          </p:cNvSpPr>
          <p:nvPr/>
        </p:nvSpPr>
        <p:spPr bwMode="auto">
          <a:xfrm rot="10104195">
            <a:off x="1647724" y="2007403"/>
            <a:ext cx="4779062" cy="2913658"/>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FFCC00"/>
          </a:solidFill>
          <a:ln w="9525">
            <a:solidFill>
              <a:srgbClr val="000000"/>
            </a:solidFill>
            <a:miter lim="800000"/>
            <a:headEnd/>
            <a:tailEnd/>
          </a:ln>
          <a:effectLst>
            <a:outerShdw dist="107763" dir="2700000" algn="ctr" rotWithShape="0">
              <a:srgbClr val="808080"/>
            </a:outerShdw>
          </a:effectLst>
        </p:spPr>
        <p:txBody>
          <a:bodyPr rot="10800000"/>
          <a:lstStyle/>
          <a:p>
            <a:r>
              <a:rPr lang="ru-RU" sz="2800" b="1" i="1" dirty="0" smtClean="0">
                <a:solidFill>
                  <a:schemeClr val="tx2">
                    <a:lumMod val="75000"/>
                  </a:schemeClr>
                </a:solidFill>
              </a:rPr>
              <a:t>Доброе сердце </a:t>
            </a:r>
            <a:endParaRPr lang="ru-RU" sz="2800" b="1" i="1" dirty="0">
              <a:solidFill>
                <a:schemeClr val="tx2">
                  <a:lumMod val="75000"/>
                </a:schemeClr>
              </a:solidFill>
            </a:endParaRPr>
          </a:p>
        </p:txBody>
      </p:sp>
      <p:pic>
        <p:nvPicPr>
          <p:cNvPr id="188418" name="Picture 2" descr="F:\фотки школа ясатырга\SDC14327.JPG"/>
          <p:cNvPicPr>
            <a:picLocks noGrp="1" noChangeAspect="1" noChangeArrowheads="1"/>
          </p:cNvPicPr>
          <p:nvPr>
            <p:ph sz="quarter" idx="2"/>
          </p:nvPr>
        </p:nvPicPr>
        <p:blipFill>
          <a:blip r:embed="rId2" cstate="print"/>
          <a:srcRect/>
          <a:stretch>
            <a:fillRect/>
          </a:stretch>
        </p:blipFill>
        <p:spPr bwMode="auto">
          <a:xfrm rot="20926926">
            <a:off x="4480754" y="453343"/>
            <a:ext cx="2948434" cy="2312640"/>
          </a:xfrm>
          <a:prstGeom prst="rect">
            <a:avLst/>
          </a:prstGeom>
          <a:noFill/>
        </p:spPr>
      </p:pic>
      <p:pic>
        <p:nvPicPr>
          <p:cNvPr id="188419" name="Picture 3" descr="F:\фотки школа ясатырга\SDC14332.JPG"/>
          <p:cNvPicPr>
            <a:picLocks noGrp="1" noChangeAspect="1" noChangeArrowheads="1"/>
          </p:cNvPicPr>
          <p:nvPr>
            <p:ph sz="quarter" idx="3"/>
          </p:nvPr>
        </p:nvPicPr>
        <p:blipFill>
          <a:blip r:embed="rId3" cstate="print"/>
          <a:srcRect/>
          <a:stretch>
            <a:fillRect/>
          </a:stretch>
        </p:blipFill>
        <p:spPr bwMode="auto">
          <a:xfrm rot="21122085">
            <a:off x="4573048" y="3987470"/>
            <a:ext cx="3024336" cy="2304256"/>
          </a:xfrm>
          <a:prstGeom prst="rect">
            <a:avLst/>
          </a:prstGeom>
          <a:noFill/>
        </p:spPr>
      </p:pic>
      <p:pic>
        <p:nvPicPr>
          <p:cNvPr id="9" name="Picture 2" descr="F:\фотки школа ясатырга\SDC15003.JPG"/>
          <p:cNvPicPr>
            <a:picLocks noChangeAspect="1" noChangeArrowheads="1"/>
          </p:cNvPicPr>
          <p:nvPr/>
        </p:nvPicPr>
        <p:blipFill>
          <a:blip r:embed="rId4" cstate="print"/>
          <a:srcRect/>
          <a:stretch>
            <a:fillRect/>
          </a:stretch>
        </p:blipFill>
        <p:spPr bwMode="auto">
          <a:xfrm rot="607348">
            <a:off x="683568" y="4149080"/>
            <a:ext cx="3096344" cy="2376264"/>
          </a:xfrm>
          <a:prstGeom prst="rect">
            <a:avLst/>
          </a:prstGeom>
          <a:noFill/>
        </p:spPr>
      </p:pic>
      <p:pic>
        <p:nvPicPr>
          <p:cNvPr id="7" name="Picture 4" descr="C:\Documents and Settings\Userq\Мои документы\фотки школы\SDC14449.JPG"/>
          <p:cNvPicPr>
            <a:picLocks noChangeAspect="1" noChangeArrowheads="1"/>
          </p:cNvPicPr>
          <p:nvPr/>
        </p:nvPicPr>
        <p:blipFill>
          <a:blip r:embed="rId5" cstate="print"/>
          <a:srcRect/>
          <a:stretch>
            <a:fillRect/>
          </a:stretch>
        </p:blipFill>
        <p:spPr bwMode="auto">
          <a:xfrm rot="497495">
            <a:off x="357158" y="1071546"/>
            <a:ext cx="3000396" cy="2214578"/>
          </a:xfrm>
          <a:prstGeom prst="rect">
            <a:avLst/>
          </a:prstGeom>
          <a:noFill/>
        </p:spPr>
      </p:pic>
    </p:spTree>
  </p:cSld>
  <p:clrMapOvr>
    <a:masterClrMapping/>
  </p:clrMapOvr>
  <p:transition spd="slow" advClick="0" advTm="30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2000"/>
                                        <p:tgtEl>
                                          <p:spTgt spid="8"/>
                                        </p:tgtEl>
                                      </p:cBhvr>
                                    </p:animEffect>
                                  </p:childTnLst>
                                </p:cTn>
                              </p:par>
                              <p:par>
                                <p:cTn id="8" presetID="24"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to="" calcmode="lin" valueType="num">
                                      <p:cBhvr>
                                        <p:cTn id="10" dur="1" fill="hold"/>
                                        <p:tgtEl>
                                          <p:spTgt spid="7"/>
                                        </p:tgtEl>
                                        <p:attrNameLst>
                                          <p:attrName/>
                                        </p:attrNameLst>
                                      </p:cBhvr>
                                    </p:anim>
                                  </p:childTnLst>
                                </p:cTn>
                              </p:par>
                            </p:childTnLst>
                          </p:cTn>
                        </p:par>
                        <p:par>
                          <p:cTn id="11" fill="hold">
                            <p:stCondLst>
                              <p:cond delay="2000"/>
                            </p:stCondLst>
                            <p:childTnLst>
                              <p:par>
                                <p:cTn id="12" presetID="24" presetClass="entr" presetSubtype="0" fill="hold" nodeType="afterEffect">
                                  <p:stCondLst>
                                    <p:cond delay="0"/>
                                  </p:stCondLst>
                                  <p:childTnLst>
                                    <p:set>
                                      <p:cBhvr>
                                        <p:cTn id="13" dur="1" fill="hold">
                                          <p:stCondLst>
                                            <p:cond delay="0"/>
                                          </p:stCondLst>
                                        </p:cTn>
                                        <p:tgtEl>
                                          <p:spTgt spid="188418"/>
                                        </p:tgtEl>
                                        <p:attrNameLst>
                                          <p:attrName>style.visibility</p:attrName>
                                        </p:attrNameLst>
                                      </p:cBhvr>
                                      <p:to>
                                        <p:strVal val="visible"/>
                                      </p:to>
                                    </p:set>
                                    <p:anim to="" calcmode="lin" valueType="num">
                                      <p:cBhvr>
                                        <p:cTn id="14" dur="1" fill="hold"/>
                                        <p:tgtEl>
                                          <p:spTgt spid="188418"/>
                                        </p:tgtEl>
                                        <p:attrNameLst>
                                          <p:attrName/>
                                        </p:attrNameLst>
                                      </p:cBhvr>
                                    </p:anim>
                                  </p:childTnLst>
                                </p:cTn>
                              </p:par>
                            </p:childTnLst>
                          </p:cTn>
                        </p:par>
                        <p:par>
                          <p:cTn id="15" fill="hold">
                            <p:stCondLst>
                              <p:cond delay="2000"/>
                            </p:stCondLst>
                            <p:childTnLst>
                              <p:par>
                                <p:cTn id="16" presetID="24"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childTnLst>
                          </p:cTn>
                        </p:par>
                        <p:par>
                          <p:cTn id="19" fill="hold">
                            <p:stCondLst>
                              <p:cond delay="2000"/>
                            </p:stCondLst>
                            <p:childTnLst>
                              <p:par>
                                <p:cTn id="20" presetID="24" presetClass="entr" presetSubtype="0" fill="hold" nodeType="afterEffect">
                                  <p:stCondLst>
                                    <p:cond delay="0"/>
                                  </p:stCondLst>
                                  <p:childTnLst>
                                    <p:set>
                                      <p:cBhvr>
                                        <p:cTn id="21" dur="1" fill="hold">
                                          <p:stCondLst>
                                            <p:cond delay="0"/>
                                          </p:stCondLst>
                                        </p:cTn>
                                        <p:tgtEl>
                                          <p:spTgt spid="188419"/>
                                        </p:tgtEl>
                                        <p:attrNameLst>
                                          <p:attrName>style.visibility</p:attrName>
                                        </p:attrNameLst>
                                      </p:cBhvr>
                                      <p:to>
                                        <p:strVal val="visible"/>
                                      </p:to>
                                    </p:set>
                                    <p:anim to="" calcmode="lin" valueType="num">
                                      <p:cBhvr>
                                        <p:cTn id="22" dur="1" fill="hold"/>
                                        <p:tgtEl>
                                          <p:spTgt spid="1884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a:xfrm>
            <a:off x="468313" y="1052513"/>
            <a:ext cx="5256212" cy="5111750"/>
          </a:xfrm>
        </p:spPr>
        <p:txBody>
          <a:bodyPr/>
          <a:lstStyle/>
          <a:p>
            <a:pPr eaLnBrk="1" hangingPunct="1">
              <a:lnSpc>
                <a:spcPct val="80000"/>
              </a:lnSpc>
              <a:defRPr/>
            </a:pPr>
            <a:r>
              <a:rPr lang="ru-RU" sz="2400" dirty="0" smtClean="0"/>
              <a:t>Наша организация молодая, традиции ещё продолжают складываться. У нас нет строгих рамок, мы очень пластичны, подвижны. </a:t>
            </a:r>
          </a:p>
          <a:p>
            <a:pPr eaLnBrk="1" hangingPunct="1">
              <a:lnSpc>
                <a:spcPct val="80000"/>
              </a:lnSpc>
              <a:defRPr/>
            </a:pPr>
            <a:r>
              <a:rPr lang="ru-RU" sz="2400" dirty="0" smtClean="0"/>
              <a:t>Но у нас есть желание быть вместе. Жизнь сложна, судьбы многих детей не легче, но  «Звезда» горит, она согревает и раскрашивает жизнь яркими красками. </a:t>
            </a:r>
          </a:p>
          <a:p>
            <a:pPr eaLnBrk="1" hangingPunct="1">
              <a:lnSpc>
                <a:spcPct val="80000"/>
              </a:lnSpc>
              <a:defRPr/>
            </a:pPr>
            <a:r>
              <a:rPr lang="ru-RU" sz="2400" dirty="0" smtClean="0"/>
              <a:t>Детская организация тогда будет жить, когда она создана не по принуждению, а по велению сердца.</a:t>
            </a:r>
          </a:p>
        </p:txBody>
      </p:sp>
      <p:pic>
        <p:nvPicPr>
          <p:cNvPr id="59398" name="Picture 6" descr="star23"/>
          <p:cNvPicPr>
            <a:picLocks noChangeAspect="1" noChangeArrowheads="1" noCrop="1"/>
          </p:cNvPicPr>
          <p:nvPr/>
        </p:nvPicPr>
        <p:blipFill>
          <a:blip r:embed="rId2" cstate="print"/>
          <a:srcRect/>
          <a:stretch>
            <a:fillRect/>
          </a:stretch>
        </p:blipFill>
        <p:spPr bwMode="auto">
          <a:xfrm>
            <a:off x="7380288" y="549275"/>
            <a:ext cx="863600" cy="863600"/>
          </a:xfrm>
          <a:prstGeom prst="rect">
            <a:avLst/>
          </a:prstGeom>
          <a:noFill/>
          <a:ln w="9525">
            <a:noFill/>
            <a:miter lim="800000"/>
            <a:headEnd/>
            <a:tailEnd/>
          </a:ln>
        </p:spPr>
      </p:pic>
      <p:pic>
        <p:nvPicPr>
          <p:cNvPr id="16388" name="Picture 8" descr="Картинка 36 из 42260">
            <a:hlinkClick r:id="rId3"/>
          </p:cNvPr>
          <p:cNvPicPr>
            <a:picLocks noChangeAspect="1" noChangeArrowheads="1"/>
          </p:cNvPicPr>
          <p:nvPr/>
        </p:nvPicPr>
        <p:blipFill>
          <a:blip r:embed="rId4" cstate="print"/>
          <a:srcRect/>
          <a:stretch>
            <a:fillRect/>
          </a:stretch>
        </p:blipFill>
        <p:spPr bwMode="auto">
          <a:xfrm>
            <a:off x="5795963" y="1700213"/>
            <a:ext cx="3162300" cy="3810000"/>
          </a:xfrm>
          <a:prstGeom prst="rect">
            <a:avLst/>
          </a:prstGeom>
          <a:noFill/>
          <a:ln w="9525">
            <a:noFill/>
            <a:miter lim="800000"/>
            <a:headEnd/>
            <a:tailEnd/>
          </a:ln>
        </p:spPr>
      </p:pic>
    </p:spTree>
  </p:cSld>
  <p:clrMapOvr>
    <a:masterClrMapping/>
  </p:clrMapOvr>
  <p:transition advClick="0" advTm="1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8" presetClass="entr" presetSubtype="0" accel="100000" fill="hold" grpId="0" nodeType="clickEffect">
                                  <p:stCondLst>
                                    <p:cond delay="0"/>
                                  </p:stCondLst>
                                  <p:childTnLst>
                                    <p:set>
                                      <p:cBhvr>
                                        <p:cTn id="12" dur="1" fill="hold">
                                          <p:stCondLst>
                                            <p:cond delay="0"/>
                                          </p:stCondLst>
                                        </p:cTn>
                                        <p:tgtEl>
                                          <p:spTgt spid="59395">
                                            <p:txEl>
                                              <p:pRg st="0" end="0"/>
                                            </p:txEl>
                                          </p:spTgt>
                                        </p:tgtEl>
                                        <p:attrNameLst>
                                          <p:attrName>style.visibility</p:attrName>
                                        </p:attrNameLst>
                                      </p:cBhvr>
                                      <p:to>
                                        <p:strVal val="visible"/>
                                      </p:to>
                                    </p:set>
                                    <p:anim calcmode="lin" valueType="num">
                                      <p:cBhvr>
                                        <p:cTn id="13" dur="500" fill="hold"/>
                                        <p:tgtEl>
                                          <p:spTgt spid="59395">
                                            <p:txEl>
                                              <p:pRg st="0" end="0"/>
                                            </p:txEl>
                                          </p:spTgt>
                                        </p:tgtEl>
                                        <p:attrNameLst>
                                          <p:attrName>ppt_w</p:attrName>
                                        </p:attrNameLst>
                                      </p:cBhvr>
                                      <p:tavLst>
                                        <p:tav tm="0">
                                          <p:val>
                                            <p:strVal val="#ppt_w*2.5"/>
                                          </p:val>
                                        </p:tav>
                                        <p:tav tm="100000">
                                          <p:val>
                                            <p:strVal val="#ppt_w"/>
                                          </p:val>
                                        </p:tav>
                                      </p:tavLst>
                                    </p:anim>
                                    <p:anim calcmode="lin" valueType="num">
                                      <p:cBhvr>
                                        <p:cTn id="14" dur="500" fill="hold"/>
                                        <p:tgtEl>
                                          <p:spTgt spid="59395">
                                            <p:txEl>
                                              <p:pRg st="0" end="0"/>
                                            </p:txEl>
                                          </p:spTgt>
                                        </p:tgtEl>
                                        <p:attrNameLst>
                                          <p:attrName>ppt_h</p:attrName>
                                        </p:attrNameLst>
                                      </p:cBhvr>
                                      <p:tavLst>
                                        <p:tav tm="0">
                                          <p:val>
                                            <p:strVal val="#ppt_h*0.01"/>
                                          </p:val>
                                        </p:tav>
                                        <p:tav tm="100000">
                                          <p:val>
                                            <p:strVal val="#ppt_h"/>
                                          </p:val>
                                        </p:tav>
                                      </p:tavLst>
                                    </p:anim>
                                    <p:anim calcmode="lin" valueType="num">
                                      <p:cBhvr>
                                        <p:cTn id="15" dur="500" fill="hold"/>
                                        <p:tgtEl>
                                          <p:spTgt spid="5939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59395">
                                            <p:txEl>
                                              <p:pRg st="0" end="0"/>
                                            </p:txEl>
                                          </p:spTgt>
                                        </p:tgtEl>
                                        <p:attrNameLst>
                                          <p:attrName>ppt_y</p:attrName>
                                        </p:attrNameLst>
                                      </p:cBhvr>
                                      <p:tavLst>
                                        <p:tav tm="0">
                                          <p:val>
                                            <p:strVal val="#ppt_h+1"/>
                                          </p:val>
                                        </p:tav>
                                        <p:tav tm="100000">
                                          <p:val>
                                            <p:strVal val="#ppt_y"/>
                                          </p:val>
                                        </p:tav>
                                      </p:tavLst>
                                    </p:anim>
                                    <p:animEffect transition="in" filter="fade">
                                      <p:cBhvr>
                                        <p:cTn id="17" dur="500"/>
                                        <p:tgtEl>
                                          <p:spTgt spid="593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8" presetClass="entr" presetSubtype="0" accel="100000" fill="hold" grpId="0" nodeType="clickEffect">
                                  <p:stCondLst>
                                    <p:cond delay="0"/>
                                  </p:stCondLst>
                                  <p:childTnLst>
                                    <p:set>
                                      <p:cBhvr>
                                        <p:cTn id="21" dur="1" fill="hold">
                                          <p:stCondLst>
                                            <p:cond delay="0"/>
                                          </p:stCondLst>
                                        </p:cTn>
                                        <p:tgtEl>
                                          <p:spTgt spid="59395">
                                            <p:txEl>
                                              <p:pRg st="1" end="1"/>
                                            </p:txEl>
                                          </p:spTgt>
                                        </p:tgtEl>
                                        <p:attrNameLst>
                                          <p:attrName>style.visibility</p:attrName>
                                        </p:attrNameLst>
                                      </p:cBhvr>
                                      <p:to>
                                        <p:strVal val="visible"/>
                                      </p:to>
                                    </p:set>
                                    <p:anim calcmode="lin" valueType="num">
                                      <p:cBhvr>
                                        <p:cTn id="22" dur="500" fill="hold"/>
                                        <p:tgtEl>
                                          <p:spTgt spid="59395">
                                            <p:txEl>
                                              <p:pRg st="1" end="1"/>
                                            </p:txEl>
                                          </p:spTgt>
                                        </p:tgtEl>
                                        <p:attrNameLst>
                                          <p:attrName>ppt_w</p:attrName>
                                        </p:attrNameLst>
                                      </p:cBhvr>
                                      <p:tavLst>
                                        <p:tav tm="0">
                                          <p:val>
                                            <p:strVal val="#ppt_w*2.5"/>
                                          </p:val>
                                        </p:tav>
                                        <p:tav tm="100000">
                                          <p:val>
                                            <p:strVal val="#ppt_w"/>
                                          </p:val>
                                        </p:tav>
                                      </p:tavLst>
                                    </p:anim>
                                    <p:anim calcmode="lin" valueType="num">
                                      <p:cBhvr>
                                        <p:cTn id="23" dur="500" fill="hold"/>
                                        <p:tgtEl>
                                          <p:spTgt spid="59395">
                                            <p:txEl>
                                              <p:pRg st="1" end="1"/>
                                            </p:txEl>
                                          </p:spTgt>
                                        </p:tgtEl>
                                        <p:attrNameLst>
                                          <p:attrName>ppt_h</p:attrName>
                                        </p:attrNameLst>
                                      </p:cBhvr>
                                      <p:tavLst>
                                        <p:tav tm="0">
                                          <p:val>
                                            <p:strVal val="#ppt_h*0.01"/>
                                          </p:val>
                                        </p:tav>
                                        <p:tav tm="100000">
                                          <p:val>
                                            <p:strVal val="#ppt_h"/>
                                          </p:val>
                                        </p:tav>
                                      </p:tavLst>
                                    </p:anim>
                                    <p:anim calcmode="lin" valueType="num">
                                      <p:cBhvr>
                                        <p:cTn id="24" dur="5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p:cTn id="25" dur="500" fill="hold"/>
                                        <p:tgtEl>
                                          <p:spTgt spid="59395">
                                            <p:txEl>
                                              <p:pRg st="1" end="1"/>
                                            </p:txEl>
                                          </p:spTgt>
                                        </p:tgtEl>
                                        <p:attrNameLst>
                                          <p:attrName>ppt_y</p:attrName>
                                        </p:attrNameLst>
                                      </p:cBhvr>
                                      <p:tavLst>
                                        <p:tav tm="0">
                                          <p:val>
                                            <p:strVal val="#ppt_h+1"/>
                                          </p:val>
                                        </p:tav>
                                        <p:tav tm="100000">
                                          <p:val>
                                            <p:strVal val="#ppt_y"/>
                                          </p:val>
                                        </p:tav>
                                      </p:tavLst>
                                    </p:anim>
                                    <p:animEffect transition="in" filter="fade">
                                      <p:cBhvr>
                                        <p:cTn id="26" dur="500"/>
                                        <p:tgtEl>
                                          <p:spTgt spid="5939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grpId="0" nodeType="clickEffect">
                                  <p:stCondLst>
                                    <p:cond delay="0"/>
                                  </p:stCondLst>
                                  <p:childTnLst>
                                    <p:set>
                                      <p:cBhvr>
                                        <p:cTn id="30" dur="1" fill="hold">
                                          <p:stCondLst>
                                            <p:cond delay="0"/>
                                          </p:stCondLst>
                                        </p:cTn>
                                        <p:tgtEl>
                                          <p:spTgt spid="59395">
                                            <p:txEl>
                                              <p:pRg st="2" end="2"/>
                                            </p:txEl>
                                          </p:spTgt>
                                        </p:tgtEl>
                                        <p:attrNameLst>
                                          <p:attrName>style.visibility</p:attrName>
                                        </p:attrNameLst>
                                      </p:cBhvr>
                                      <p:to>
                                        <p:strVal val="visible"/>
                                      </p:to>
                                    </p:set>
                                    <p:anim calcmode="lin" valueType="num">
                                      <p:cBhvr>
                                        <p:cTn id="31" dur="500" fill="hold"/>
                                        <p:tgtEl>
                                          <p:spTgt spid="59395">
                                            <p:txEl>
                                              <p:pRg st="2" end="2"/>
                                            </p:txEl>
                                          </p:spTgt>
                                        </p:tgtEl>
                                        <p:attrNameLst>
                                          <p:attrName>ppt_w</p:attrName>
                                        </p:attrNameLst>
                                      </p:cBhvr>
                                      <p:tavLst>
                                        <p:tav tm="0">
                                          <p:val>
                                            <p:strVal val="#ppt_w*2.5"/>
                                          </p:val>
                                        </p:tav>
                                        <p:tav tm="100000">
                                          <p:val>
                                            <p:strVal val="#ppt_w"/>
                                          </p:val>
                                        </p:tav>
                                      </p:tavLst>
                                    </p:anim>
                                    <p:anim calcmode="lin" valueType="num">
                                      <p:cBhvr>
                                        <p:cTn id="32" dur="500" fill="hold"/>
                                        <p:tgtEl>
                                          <p:spTgt spid="59395">
                                            <p:txEl>
                                              <p:pRg st="2" end="2"/>
                                            </p:txEl>
                                          </p:spTgt>
                                        </p:tgtEl>
                                        <p:attrNameLst>
                                          <p:attrName>ppt_h</p:attrName>
                                        </p:attrNameLst>
                                      </p:cBhvr>
                                      <p:tavLst>
                                        <p:tav tm="0">
                                          <p:val>
                                            <p:strVal val="#ppt_h*0.01"/>
                                          </p:val>
                                        </p:tav>
                                        <p:tav tm="100000">
                                          <p:val>
                                            <p:strVal val="#ppt_h"/>
                                          </p:val>
                                        </p:tav>
                                      </p:tavLst>
                                    </p:anim>
                                    <p:anim calcmode="lin" valueType="num">
                                      <p:cBhvr>
                                        <p:cTn id="33" dur="500" fill="hold"/>
                                        <p:tgtEl>
                                          <p:spTgt spid="59395">
                                            <p:txEl>
                                              <p:pRg st="2" end="2"/>
                                            </p:txEl>
                                          </p:spTgt>
                                        </p:tgtEl>
                                        <p:attrNameLst>
                                          <p:attrName>ppt_x</p:attrName>
                                        </p:attrNameLst>
                                      </p:cBhvr>
                                      <p:tavLst>
                                        <p:tav tm="0">
                                          <p:val>
                                            <p:strVal val="#ppt_x"/>
                                          </p:val>
                                        </p:tav>
                                        <p:tav tm="100000">
                                          <p:val>
                                            <p:strVal val="#ppt_x"/>
                                          </p:val>
                                        </p:tav>
                                      </p:tavLst>
                                    </p:anim>
                                    <p:anim calcmode="lin" valueType="num">
                                      <p:cBhvr>
                                        <p:cTn id="34" dur="500" fill="hold"/>
                                        <p:tgtEl>
                                          <p:spTgt spid="59395">
                                            <p:txEl>
                                              <p:pRg st="2" end="2"/>
                                            </p:txEl>
                                          </p:spTgt>
                                        </p:tgtEl>
                                        <p:attrNameLst>
                                          <p:attrName>ppt_y</p:attrName>
                                        </p:attrNameLst>
                                      </p:cBhvr>
                                      <p:tavLst>
                                        <p:tav tm="0">
                                          <p:val>
                                            <p:strVal val="#ppt_h+1"/>
                                          </p:val>
                                        </p:tav>
                                        <p:tav tm="100000">
                                          <p:val>
                                            <p:strVal val="#ppt_y"/>
                                          </p:val>
                                        </p:tav>
                                      </p:tavLst>
                                    </p:anim>
                                    <p:animEffect transition="in" filter="fade">
                                      <p:cBhvr>
                                        <p:cTn id="35" dur="500"/>
                                        <p:tgtEl>
                                          <p:spTgt spid="593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611188" y="3500438"/>
            <a:ext cx="8147050" cy="2952750"/>
          </a:xfrm>
        </p:spPr>
        <p:txBody>
          <a:bodyPr>
            <a:normAutofit lnSpcReduction="10000"/>
          </a:bodyPr>
          <a:lstStyle/>
          <a:p>
            <a:pPr algn="ctr" eaLnBrk="1" hangingPunct="1">
              <a:lnSpc>
                <a:spcPct val="80000"/>
              </a:lnSpc>
              <a:buFont typeface="Wingdings" pitchFamily="2" charset="2"/>
              <a:buNone/>
              <a:defRPr/>
            </a:pPr>
            <a:r>
              <a:rPr lang="ru-RU" sz="2400" dirty="0" smtClean="0"/>
              <a:t>Быть молодым – значит, дерзать,</a:t>
            </a:r>
          </a:p>
          <a:p>
            <a:pPr algn="ctr" eaLnBrk="1" hangingPunct="1">
              <a:lnSpc>
                <a:spcPct val="80000"/>
              </a:lnSpc>
              <a:buFont typeface="Wingdings" pitchFamily="2" charset="2"/>
              <a:buNone/>
              <a:defRPr/>
            </a:pPr>
            <a:r>
              <a:rPr lang="ru-RU" sz="2400" dirty="0" smtClean="0"/>
              <a:t>Значит – гореть, успевать, добиваться,</a:t>
            </a:r>
          </a:p>
          <a:p>
            <a:pPr algn="ctr" eaLnBrk="1" hangingPunct="1">
              <a:lnSpc>
                <a:spcPct val="80000"/>
              </a:lnSpc>
              <a:buFont typeface="Wingdings" pitchFamily="2" charset="2"/>
              <a:buNone/>
              <a:defRPr/>
            </a:pPr>
            <a:r>
              <a:rPr lang="ru-RU" sz="2400" dirty="0" smtClean="0"/>
              <a:t>Но не вздыхать, не хандрить, не скучать,</a:t>
            </a:r>
          </a:p>
          <a:p>
            <a:pPr algn="ctr" eaLnBrk="1" hangingPunct="1">
              <a:lnSpc>
                <a:spcPct val="80000"/>
              </a:lnSpc>
              <a:buFont typeface="Wingdings" pitchFamily="2" charset="2"/>
              <a:buNone/>
              <a:defRPr/>
            </a:pPr>
            <a:r>
              <a:rPr lang="ru-RU" sz="2400" dirty="0" smtClean="0"/>
              <a:t>В прожитых днях и грехах не копаться.</a:t>
            </a:r>
          </a:p>
          <a:p>
            <a:pPr algn="ctr" eaLnBrk="1" hangingPunct="1">
              <a:lnSpc>
                <a:spcPct val="80000"/>
              </a:lnSpc>
              <a:buFont typeface="Wingdings" pitchFamily="2" charset="2"/>
              <a:buNone/>
              <a:defRPr/>
            </a:pPr>
            <a:r>
              <a:rPr lang="ru-RU" sz="2400" dirty="0" smtClean="0"/>
              <a:t>Быть молодым – значит гореть,</a:t>
            </a:r>
          </a:p>
          <a:p>
            <a:pPr algn="ctr" eaLnBrk="1" hangingPunct="1">
              <a:lnSpc>
                <a:spcPct val="80000"/>
              </a:lnSpc>
              <a:buFont typeface="Wingdings" pitchFamily="2" charset="2"/>
              <a:buNone/>
              <a:defRPr/>
            </a:pPr>
            <a:r>
              <a:rPr lang="ru-RU" sz="2400" dirty="0" smtClean="0"/>
              <a:t>Значит вперед, без запинки сомнений,</a:t>
            </a:r>
          </a:p>
          <a:p>
            <a:pPr algn="ctr" eaLnBrk="1" hangingPunct="1">
              <a:lnSpc>
                <a:spcPct val="80000"/>
              </a:lnSpc>
              <a:buFont typeface="Wingdings" pitchFamily="2" charset="2"/>
              <a:buNone/>
              <a:defRPr/>
            </a:pPr>
            <a:r>
              <a:rPr lang="ru-RU" sz="2400" dirty="0" smtClean="0"/>
              <a:t>Чтоб высоко – выше мысли взлететь,</a:t>
            </a:r>
          </a:p>
          <a:p>
            <a:pPr algn="ctr" eaLnBrk="1" hangingPunct="1">
              <a:lnSpc>
                <a:spcPct val="80000"/>
              </a:lnSpc>
              <a:buFont typeface="Wingdings" pitchFamily="2" charset="2"/>
              <a:buNone/>
              <a:defRPr/>
            </a:pPr>
            <a:r>
              <a:rPr lang="ru-RU" sz="2400" dirty="0" smtClean="0"/>
              <a:t>Чтобы увидеть весь мир в озарении.</a:t>
            </a:r>
          </a:p>
        </p:txBody>
      </p:sp>
      <p:pic>
        <p:nvPicPr>
          <p:cNvPr id="17411" name="Picture 7" descr="Картинка 5 из 42260">
            <a:hlinkClick r:id="rId3"/>
          </p:cNvPr>
          <p:cNvPicPr>
            <a:picLocks noChangeAspect="1" noChangeArrowheads="1"/>
          </p:cNvPicPr>
          <p:nvPr/>
        </p:nvPicPr>
        <p:blipFill>
          <a:blip r:embed="rId4" cstate="print"/>
          <a:srcRect/>
          <a:stretch>
            <a:fillRect/>
          </a:stretch>
        </p:blipFill>
        <p:spPr bwMode="auto">
          <a:xfrm>
            <a:off x="2195513" y="404813"/>
            <a:ext cx="5076825" cy="2981325"/>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advClick="0" advTm="15000">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p:cTn id="7" dur="500" fill="hold"/>
                                        <p:tgtEl>
                                          <p:spTgt spid="63491">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63491">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63491">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63491">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63491">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3491">
                                            <p:txEl>
                                              <p:pRg st="1" end="1"/>
                                            </p:txEl>
                                          </p:spTgt>
                                        </p:tgtEl>
                                        <p:attrNameLst>
                                          <p:attrName>style.visibility</p:attrName>
                                        </p:attrNameLst>
                                      </p:cBhvr>
                                      <p:to>
                                        <p:strVal val="visible"/>
                                      </p:to>
                                    </p:set>
                                    <p:anim calcmode="lin" valueType="num">
                                      <p:cBhvr>
                                        <p:cTn id="16" dur="500" fill="hold"/>
                                        <p:tgtEl>
                                          <p:spTgt spid="63491">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63491">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63491">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63491">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6349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63491">
                                            <p:txEl>
                                              <p:pRg st="2" end="2"/>
                                            </p:txEl>
                                          </p:spTgt>
                                        </p:tgtEl>
                                        <p:attrNameLst>
                                          <p:attrName>style.visibility</p:attrName>
                                        </p:attrNameLst>
                                      </p:cBhvr>
                                      <p:to>
                                        <p:strVal val="visible"/>
                                      </p:to>
                                    </p:set>
                                    <p:anim calcmode="lin" valueType="num">
                                      <p:cBhvr>
                                        <p:cTn id="25" dur="500" fill="hold"/>
                                        <p:tgtEl>
                                          <p:spTgt spid="63491">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63491">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63491">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63491">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63491">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63491">
                                            <p:txEl>
                                              <p:pRg st="3" end="3"/>
                                            </p:txEl>
                                          </p:spTgt>
                                        </p:tgtEl>
                                        <p:attrNameLst>
                                          <p:attrName>style.visibility</p:attrName>
                                        </p:attrNameLst>
                                      </p:cBhvr>
                                      <p:to>
                                        <p:strVal val="visible"/>
                                      </p:to>
                                    </p:set>
                                    <p:anim calcmode="lin" valueType="num">
                                      <p:cBhvr>
                                        <p:cTn id="34" dur="500" fill="hold"/>
                                        <p:tgtEl>
                                          <p:spTgt spid="63491">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63491">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63491">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63491">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63491">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63491">
                                            <p:txEl>
                                              <p:pRg st="4" end="4"/>
                                            </p:txEl>
                                          </p:spTgt>
                                        </p:tgtEl>
                                        <p:attrNameLst>
                                          <p:attrName>style.visibility</p:attrName>
                                        </p:attrNameLst>
                                      </p:cBhvr>
                                      <p:to>
                                        <p:strVal val="visible"/>
                                      </p:to>
                                    </p:set>
                                    <p:anim calcmode="lin" valueType="num">
                                      <p:cBhvr>
                                        <p:cTn id="43" dur="500" fill="hold"/>
                                        <p:tgtEl>
                                          <p:spTgt spid="63491">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63491">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63491">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63491">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63491">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63491">
                                            <p:txEl>
                                              <p:pRg st="5" end="5"/>
                                            </p:txEl>
                                          </p:spTgt>
                                        </p:tgtEl>
                                        <p:attrNameLst>
                                          <p:attrName>style.visibility</p:attrName>
                                        </p:attrNameLst>
                                      </p:cBhvr>
                                      <p:to>
                                        <p:strVal val="visible"/>
                                      </p:to>
                                    </p:set>
                                    <p:anim calcmode="lin" valueType="num">
                                      <p:cBhvr>
                                        <p:cTn id="52" dur="500" fill="hold"/>
                                        <p:tgtEl>
                                          <p:spTgt spid="63491">
                                            <p:txEl>
                                              <p:pRg st="5" end="5"/>
                                            </p:txEl>
                                          </p:spTgt>
                                        </p:tgtEl>
                                        <p:attrNameLst>
                                          <p:attrName>ppt_w</p:attrName>
                                        </p:attrNameLst>
                                      </p:cBhvr>
                                      <p:tavLst>
                                        <p:tav tm="0">
                                          <p:val>
                                            <p:strVal val="#ppt_w*0.05"/>
                                          </p:val>
                                        </p:tav>
                                        <p:tav tm="100000">
                                          <p:val>
                                            <p:strVal val="#ppt_w"/>
                                          </p:val>
                                        </p:tav>
                                      </p:tavLst>
                                    </p:anim>
                                    <p:anim calcmode="lin" valueType="num">
                                      <p:cBhvr>
                                        <p:cTn id="53" dur="500" fill="hold"/>
                                        <p:tgtEl>
                                          <p:spTgt spid="63491">
                                            <p:txEl>
                                              <p:pRg st="5" end="5"/>
                                            </p:txEl>
                                          </p:spTgt>
                                        </p:tgtEl>
                                        <p:attrNameLst>
                                          <p:attrName>ppt_h</p:attrName>
                                        </p:attrNameLst>
                                      </p:cBhvr>
                                      <p:tavLst>
                                        <p:tav tm="0">
                                          <p:val>
                                            <p:strVal val="#ppt_h"/>
                                          </p:val>
                                        </p:tav>
                                        <p:tav tm="100000">
                                          <p:val>
                                            <p:strVal val="#ppt_h"/>
                                          </p:val>
                                        </p:tav>
                                      </p:tavLst>
                                    </p:anim>
                                    <p:anim calcmode="lin" valueType="num">
                                      <p:cBhvr>
                                        <p:cTn id="54" dur="500" fill="hold"/>
                                        <p:tgtEl>
                                          <p:spTgt spid="63491">
                                            <p:txEl>
                                              <p:pRg st="5" end="5"/>
                                            </p:txEl>
                                          </p:spTgt>
                                        </p:tgtEl>
                                        <p:attrNameLst>
                                          <p:attrName>ppt_x</p:attrName>
                                        </p:attrNameLst>
                                      </p:cBhvr>
                                      <p:tavLst>
                                        <p:tav tm="0">
                                          <p:val>
                                            <p:strVal val="#ppt_x-.2"/>
                                          </p:val>
                                        </p:tav>
                                        <p:tav tm="100000">
                                          <p:val>
                                            <p:strVal val="#ppt_x"/>
                                          </p:val>
                                        </p:tav>
                                      </p:tavLst>
                                    </p:anim>
                                    <p:anim calcmode="lin" valueType="num">
                                      <p:cBhvr>
                                        <p:cTn id="55" dur="500" fill="hold"/>
                                        <p:tgtEl>
                                          <p:spTgt spid="63491">
                                            <p:txEl>
                                              <p:pRg st="5" end="5"/>
                                            </p:txEl>
                                          </p:spTgt>
                                        </p:tgtEl>
                                        <p:attrNameLst>
                                          <p:attrName>ppt_y</p:attrName>
                                        </p:attrNameLst>
                                      </p:cBhvr>
                                      <p:tavLst>
                                        <p:tav tm="0">
                                          <p:val>
                                            <p:strVal val="#ppt_y"/>
                                          </p:val>
                                        </p:tav>
                                        <p:tav tm="100000">
                                          <p:val>
                                            <p:strVal val="#ppt_y"/>
                                          </p:val>
                                        </p:tav>
                                      </p:tavLst>
                                    </p:anim>
                                    <p:animEffect transition="in" filter="fade">
                                      <p:cBhvr>
                                        <p:cTn id="56" dur="500"/>
                                        <p:tgtEl>
                                          <p:spTgt spid="63491">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54" presetClass="entr" presetSubtype="0" accel="100000" fill="hold" grpId="0" nodeType="clickEffect">
                                  <p:stCondLst>
                                    <p:cond delay="0"/>
                                  </p:stCondLst>
                                  <p:childTnLst>
                                    <p:set>
                                      <p:cBhvr>
                                        <p:cTn id="60" dur="1" fill="hold">
                                          <p:stCondLst>
                                            <p:cond delay="0"/>
                                          </p:stCondLst>
                                        </p:cTn>
                                        <p:tgtEl>
                                          <p:spTgt spid="63491">
                                            <p:txEl>
                                              <p:pRg st="6" end="6"/>
                                            </p:txEl>
                                          </p:spTgt>
                                        </p:tgtEl>
                                        <p:attrNameLst>
                                          <p:attrName>style.visibility</p:attrName>
                                        </p:attrNameLst>
                                      </p:cBhvr>
                                      <p:to>
                                        <p:strVal val="visible"/>
                                      </p:to>
                                    </p:set>
                                    <p:anim calcmode="lin" valueType="num">
                                      <p:cBhvr>
                                        <p:cTn id="61" dur="500" fill="hold"/>
                                        <p:tgtEl>
                                          <p:spTgt spid="63491">
                                            <p:txEl>
                                              <p:pRg st="6" end="6"/>
                                            </p:txEl>
                                          </p:spTgt>
                                        </p:tgtEl>
                                        <p:attrNameLst>
                                          <p:attrName>ppt_w</p:attrName>
                                        </p:attrNameLst>
                                      </p:cBhvr>
                                      <p:tavLst>
                                        <p:tav tm="0">
                                          <p:val>
                                            <p:strVal val="#ppt_w*0.05"/>
                                          </p:val>
                                        </p:tav>
                                        <p:tav tm="100000">
                                          <p:val>
                                            <p:strVal val="#ppt_w"/>
                                          </p:val>
                                        </p:tav>
                                      </p:tavLst>
                                    </p:anim>
                                    <p:anim calcmode="lin" valueType="num">
                                      <p:cBhvr>
                                        <p:cTn id="62" dur="500" fill="hold"/>
                                        <p:tgtEl>
                                          <p:spTgt spid="63491">
                                            <p:txEl>
                                              <p:pRg st="6" end="6"/>
                                            </p:txEl>
                                          </p:spTgt>
                                        </p:tgtEl>
                                        <p:attrNameLst>
                                          <p:attrName>ppt_h</p:attrName>
                                        </p:attrNameLst>
                                      </p:cBhvr>
                                      <p:tavLst>
                                        <p:tav tm="0">
                                          <p:val>
                                            <p:strVal val="#ppt_h"/>
                                          </p:val>
                                        </p:tav>
                                        <p:tav tm="100000">
                                          <p:val>
                                            <p:strVal val="#ppt_h"/>
                                          </p:val>
                                        </p:tav>
                                      </p:tavLst>
                                    </p:anim>
                                    <p:anim calcmode="lin" valueType="num">
                                      <p:cBhvr>
                                        <p:cTn id="63" dur="500" fill="hold"/>
                                        <p:tgtEl>
                                          <p:spTgt spid="63491">
                                            <p:txEl>
                                              <p:pRg st="6" end="6"/>
                                            </p:txEl>
                                          </p:spTgt>
                                        </p:tgtEl>
                                        <p:attrNameLst>
                                          <p:attrName>ppt_x</p:attrName>
                                        </p:attrNameLst>
                                      </p:cBhvr>
                                      <p:tavLst>
                                        <p:tav tm="0">
                                          <p:val>
                                            <p:strVal val="#ppt_x-.2"/>
                                          </p:val>
                                        </p:tav>
                                        <p:tav tm="100000">
                                          <p:val>
                                            <p:strVal val="#ppt_x"/>
                                          </p:val>
                                        </p:tav>
                                      </p:tavLst>
                                    </p:anim>
                                    <p:anim calcmode="lin" valueType="num">
                                      <p:cBhvr>
                                        <p:cTn id="64" dur="500" fill="hold"/>
                                        <p:tgtEl>
                                          <p:spTgt spid="63491">
                                            <p:txEl>
                                              <p:pRg st="6" end="6"/>
                                            </p:txEl>
                                          </p:spTgt>
                                        </p:tgtEl>
                                        <p:attrNameLst>
                                          <p:attrName>ppt_y</p:attrName>
                                        </p:attrNameLst>
                                      </p:cBhvr>
                                      <p:tavLst>
                                        <p:tav tm="0">
                                          <p:val>
                                            <p:strVal val="#ppt_y"/>
                                          </p:val>
                                        </p:tav>
                                        <p:tav tm="100000">
                                          <p:val>
                                            <p:strVal val="#ppt_y"/>
                                          </p:val>
                                        </p:tav>
                                      </p:tavLst>
                                    </p:anim>
                                    <p:animEffect transition="in" filter="fade">
                                      <p:cBhvr>
                                        <p:cTn id="65" dur="500"/>
                                        <p:tgtEl>
                                          <p:spTgt spid="63491">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4" presetClass="entr" presetSubtype="0" accel="100000" fill="hold" grpId="0" nodeType="clickEffect">
                                  <p:stCondLst>
                                    <p:cond delay="0"/>
                                  </p:stCondLst>
                                  <p:childTnLst>
                                    <p:set>
                                      <p:cBhvr>
                                        <p:cTn id="69" dur="1" fill="hold">
                                          <p:stCondLst>
                                            <p:cond delay="0"/>
                                          </p:stCondLst>
                                        </p:cTn>
                                        <p:tgtEl>
                                          <p:spTgt spid="63491">
                                            <p:txEl>
                                              <p:pRg st="7" end="7"/>
                                            </p:txEl>
                                          </p:spTgt>
                                        </p:tgtEl>
                                        <p:attrNameLst>
                                          <p:attrName>style.visibility</p:attrName>
                                        </p:attrNameLst>
                                      </p:cBhvr>
                                      <p:to>
                                        <p:strVal val="visible"/>
                                      </p:to>
                                    </p:set>
                                    <p:anim calcmode="lin" valueType="num">
                                      <p:cBhvr>
                                        <p:cTn id="70" dur="500" fill="hold"/>
                                        <p:tgtEl>
                                          <p:spTgt spid="63491">
                                            <p:txEl>
                                              <p:pRg st="7" end="7"/>
                                            </p:txEl>
                                          </p:spTgt>
                                        </p:tgtEl>
                                        <p:attrNameLst>
                                          <p:attrName>ppt_w</p:attrName>
                                        </p:attrNameLst>
                                      </p:cBhvr>
                                      <p:tavLst>
                                        <p:tav tm="0">
                                          <p:val>
                                            <p:strVal val="#ppt_w*0.05"/>
                                          </p:val>
                                        </p:tav>
                                        <p:tav tm="100000">
                                          <p:val>
                                            <p:strVal val="#ppt_w"/>
                                          </p:val>
                                        </p:tav>
                                      </p:tavLst>
                                    </p:anim>
                                    <p:anim calcmode="lin" valueType="num">
                                      <p:cBhvr>
                                        <p:cTn id="71" dur="500" fill="hold"/>
                                        <p:tgtEl>
                                          <p:spTgt spid="63491">
                                            <p:txEl>
                                              <p:pRg st="7" end="7"/>
                                            </p:txEl>
                                          </p:spTgt>
                                        </p:tgtEl>
                                        <p:attrNameLst>
                                          <p:attrName>ppt_h</p:attrName>
                                        </p:attrNameLst>
                                      </p:cBhvr>
                                      <p:tavLst>
                                        <p:tav tm="0">
                                          <p:val>
                                            <p:strVal val="#ppt_h"/>
                                          </p:val>
                                        </p:tav>
                                        <p:tav tm="100000">
                                          <p:val>
                                            <p:strVal val="#ppt_h"/>
                                          </p:val>
                                        </p:tav>
                                      </p:tavLst>
                                    </p:anim>
                                    <p:anim calcmode="lin" valueType="num">
                                      <p:cBhvr>
                                        <p:cTn id="72" dur="500" fill="hold"/>
                                        <p:tgtEl>
                                          <p:spTgt spid="63491">
                                            <p:txEl>
                                              <p:pRg st="7" end="7"/>
                                            </p:txEl>
                                          </p:spTgt>
                                        </p:tgtEl>
                                        <p:attrNameLst>
                                          <p:attrName>ppt_x</p:attrName>
                                        </p:attrNameLst>
                                      </p:cBhvr>
                                      <p:tavLst>
                                        <p:tav tm="0">
                                          <p:val>
                                            <p:strVal val="#ppt_x-.2"/>
                                          </p:val>
                                        </p:tav>
                                        <p:tav tm="100000">
                                          <p:val>
                                            <p:strVal val="#ppt_x"/>
                                          </p:val>
                                        </p:tav>
                                      </p:tavLst>
                                    </p:anim>
                                    <p:anim calcmode="lin" valueType="num">
                                      <p:cBhvr>
                                        <p:cTn id="73" dur="500" fill="hold"/>
                                        <p:tgtEl>
                                          <p:spTgt spid="63491">
                                            <p:txEl>
                                              <p:pRg st="7" end="7"/>
                                            </p:txEl>
                                          </p:spTgt>
                                        </p:tgtEl>
                                        <p:attrNameLst>
                                          <p:attrName>ppt_y</p:attrName>
                                        </p:attrNameLst>
                                      </p:cBhvr>
                                      <p:tavLst>
                                        <p:tav tm="0">
                                          <p:val>
                                            <p:strVal val="#ppt_y"/>
                                          </p:val>
                                        </p:tav>
                                        <p:tav tm="100000">
                                          <p:val>
                                            <p:strVal val="#ppt_y"/>
                                          </p:val>
                                        </p:tav>
                                      </p:tavLst>
                                    </p:anim>
                                    <p:animEffect transition="in" filter="fade">
                                      <p:cBhvr>
                                        <p:cTn id="74" dur="500"/>
                                        <p:tgtEl>
                                          <p:spTgt spid="634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4" name="Содержимое 3" descr="PARTY2.GIF"/>
          <p:cNvPicPr>
            <a:picLocks noChangeAspect="1"/>
          </p:cNvPicPr>
          <p:nvPr/>
        </p:nvPicPr>
        <p:blipFill>
          <a:blip r:embed="rId3" cstate="print"/>
          <a:srcRect/>
          <a:stretch>
            <a:fillRect/>
          </a:stretch>
        </p:blipFill>
        <p:spPr bwMode="auto">
          <a:xfrm>
            <a:off x="2124075" y="2781300"/>
            <a:ext cx="5400675" cy="3600450"/>
          </a:xfrm>
          <a:prstGeom prst="rect">
            <a:avLst/>
          </a:prstGeom>
          <a:noFill/>
          <a:ln w="9525">
            <a:noFill/>
            <a:miter lim="800000"/>
            <a:headEnd/>
            <a:tailEnd/>
          </a:ln>
        </p:spPr>
      </p:pic>
      <p:sp>
        <p:nvSpPr>
          <p:cNvPr id="92169" name="WordArt 9"/>
          <p:cNvSpPr>
            <a:spLocks noChangeArrowheads="1" noChangeShapeType="1" noTextEdit="1"/>
          </p:cNvSpPr>
          <p:nvPr/>
        </p:nvSpPr>
        <p:spPr bwMode="auto">
          <a:xfrm>
            <a:off x="500034" y="500042"/>
            <a:ext cx="7058025" cy="1584325"/>
          </a:xfrm>
          <a:prstGeom prst="rect">
            <a:avLst/>
          </a:prstGeom>
        </p:spPr>
        <p:txBody>
          <a:bodyPr wrap="none" fromWordArt="1">
            <a:prstTxWarp prst="textPlain">
              <a:avLst>
                <a:gd name="adj" fmla="val 50000"/>
              </a:avLst>
            </a:prstTxWarp>
          </a:bodyPr>
          <a:lstStyle/>
          <a:p>
            <a:pPr algn="ctr"/>
            <a:r>
              <a:rPr lang="ru-RU" sz="3600" kern="10" dirty="0">
                <a:ln w="12700">
                  <a:solidFill>
                    <a:srgbClr val="3333CC"/>
                  </a:solidFill>
                  <a:round/>
                  <a:headEnd/>
                  <a:tailEnd/>
                </a:ln>
                <a:solidFill>
                  <a:srgbClr val="990099">
                    <a:alpha val="50000"/>
                  </a:srgbClr>
                </a:solidFill>
                <a:effectLst>
                  <a:outerShdw dist="45791" dir="2021404" algn="ctr" rotWithShape="0">
                    <a:srgbClr val="9999FF"/>
                  </a:outerShdw>
                </a:effectLst>
                <a:latin typeface="Arial"/>
                <a:cs typeface="Arial"/>
              </a:rPr>
              <a:t>Спасибо за внимание!</a:t>
            </a:r>
          </a:p>
        </p:txBody>
      </p:sp>
    </p:spTree>
  </p:cSld>
  <p:clrMapOvr>
    <a:overrideClrMapping bg1="lt1" tx1="dk1" bg2="lt2" tx2="dk2" accent1="accent1" accent2="accent2" accent3="accent3" accent4="accent4" accent5="accent5" accent6="accent6" hlink="hlink" folHlink="folHlink"/>
  </p:clrMapOvr>
  <p:transition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92169"/>
                                        </p:tgtEl>
                                        <p:attrNameLst>
                                          <p:attrName>style.visibility</p:attrName>
                                        </p:attrNameLst>
                                      </p:cBhvr>
                                      <p:to>
                                        <p:strVal val="visible"/>
                                      </p:to>
                                    </p:set>
                                    <p:anim calcmode="lin" valueType="num">
                                      <p:cBhvr additive="base">
                                        <p:cTn id="12" dur="5000" fill="hold"/>
                                        <p:tgtEl>
                                          <p:spTgt spid="92169"/>
                                        </p:tgtEl>
                                        <p:attrNameLst>
                                          <p:attrName>ppt_x</p:attrName>
                                        </p:attrNameLst>
                                      </p:cBhvr>
                                      <p:tavLst>
                                        <p:tav tm="0">
                                          <p:val>
                                            <p:strVal val="#ppt_x"/>
                                          </p:val>
                                        </p:tav>
                                        <p:tav tm="100000">
                                          <p:val>
                                            <p:strVal val="#ppt_x"/>
                                          </p:val>
                                        </p:tav>
                                      </p:tavLst>
                                    </p:anim>
                                    <p:anim calcmode="lin" valueType="num">
                                      <p:cBhvr additive="base">
                                        <p:cTn id="13" dur="5000" fill="hold"/>
                                        <p:tgtEl>
                                          <p:spTgt spid="921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23850" y="274638"/>
            <a:ext cx="8424863" cy="3659187"/>
          </a:xfrm>
        </p:spPr>
        <p:txBody>
          <a:bodyPr>
            <a:normAutofit fontScale="90000"/>
          </a:bodyPr>
          <a:lstStyle/>
          <a:p>
            <a:pPr algn="l" eaLnBrk="1" hangingPunct="1">
              <a:defRPr/>
            </a:pPr>
            <a:r>
              <a:rPr lang="ru-RU" sz="3200" dirty="0" smtClean="0"/>
              <a:t/>
            </a:r>
            <a:br>
              <a:rPr lang="ru-RU" sz="3200" dirty="0" smtClean="0"/>
            </a:br>
            <a:r>
              <a:rPr lang="ru-RU" sz="3200" dirty="0" smtClean="0"/>
              <a:t/>
            </a:r>
            <a:br>
              <a:rPr lang="ru-RU" sz="3200" dirty="0" smtClean="0"/>
            </a:br>
            <a:r>
              <a:rPr lang="ru-RU" sz="2800" i="1" dirty="0" smtClean="0">
                <a:solidFill>
                  <a:srgbClr val="C00000"/>
                </a:solidFill>
              </a:rPr>
              <a:t>Однажды Завтра мы поймем,</a:t>
            </a:r>
            <a:br>
              <a:rPr lang="ru-RU" sz="2800" i="1" dirty="0" smtClean="0">
                <a:solidFill>
                  <a:srgbClr val="C00000"/>
                </a:solidFill>
              </a:rPr>
            </a:br>
            <a:r>
              <a:rPr lang="ru-RU" sz="2800" i="1" dirty="0" smtClean="0">
                <a:solidFill>
                  <a:srgbClr val="C00000"/>
                </a:solidFill>
              </a:rPr>
              <a:t>Как нам Сегодня не хватало.</a:t>
            </a:r>
            <a:br>
              <a:rPr lang="ru-RU" sz="2800" i="1" dirty="0" smtClean="0">
                <a:solidFill>
                  <a:srgbClr val="C00000"/>
                </a:solidFill>
              </a:rPr>
            </a:br>
            <a:r>
              <a:rPr lang="ru-RU" sz="2800" i="1" dirty="0" smtClean="0">
                <a:solidFill>
                  <a:srgbClr val="C00000"/>
                </a:solidFill>
              </a:rPr>
              <a:t>Как было нам ничтожно мало</a:t>
            </a:r>
            <a:br>
              <a:rPr lang="ru-RU" sz="2800" i="1" dirty="0" smtClean="0">
                <a:solidFill>
                  <a:srgbClr val="C00000"/>
                </a:solidFill>
              </a:rPr>
            </a:br>
            <a:r>
              <a:rPr lang="ru-RU" sz="2800" i="1" dirty="0" smtClean="0">
                <a:solidFill>
                  <a:srgbClr val="C00000"/>
                </a:solidFill>
              </a:rPr>
              <a:t>Того, что было этим днем.</a:t>
            </a:r>
            <a:br>
              <a:rPr lang="ru-RU" sz="2800" i="1" dirty="0" smtClean="0">
                <a:solidFill>
                  <a:srgbClr val="C00000"/>
                </a:solidFill>
              </a:rPr>
            </a:br>
            <a:r>
              <a:rPr lang="ru-RU" sz="2800" i="1" dirty="0" smtClean="0">
                <a:solidFill>
                  <a:srgbClr val="C00000"/>
                </a:solidFill>
              </a:rPr>
              <a:t>Однажды завтра мы поймем,</a:t>
            </a:r>
            <a:br>
              <a:rPr lang="ru-RU" sz="2800" i="1" dirty="0" smtClean="0">
                <a:solidFill>
                  <a:srgbClr val="C00000"/>
                </a:solidFill>
              </a:rPr>
            </a:br>
            <a:r>
              <a:rPr lang="ru-RU" sz="2800" i="1" dirty="0" smtClean="0">
                <a:solidFill>
                  <a:srgbClr val="C00000"/>
                </a:solidFill>
              </a:rPr>
              <a:t>Как был нам дорог день вчерашний,</a:t>
            </a:r>
            <a:br>
              <a:rPr lang="ru-RU" sz="2800" i="1" dirty="0" smtClean="0">
                <a:solidFill>
                  <a:srgbClr val="C00000"/>
                </a:solidFill>
              </a:rPr>
            </a:br>
            <a:r>
              <a:rPr lang="ru-RU" sz="2800" i="1" dirty="0" smtClean="0">
                <a:solidFill>
                  <a:srgbClr val="C00000"/>
                </a:solidFill>
              </a:rPr>
              <a:t>Но снова бьют часы на башне,</a:t>
            </a:r>
            <a:br>
              <a:rPr lang="ru-RU" sz="2800" i="1" dirty="0" smtClean="0">
                <a:solidFill>
                  <a:srgbClr val="C00000"/>
                </a:solidFill>
              </a:rPr>
            </a:br>
            <a:r>
              <a:rPr lang="ru-RU" sz="2800" i="1" dirty="0" smtClean="0">
                <a:solidFill>
                  <a:srgbClr val="C00000"/>
                </a:solidFill>
              </a:rPr>
              <a:t>И в наше Завтра мы идем.</a:t>
            </a:r>
          </a:p>
        </p:txBody>
      </p:sp>
      <p:pic>
        <p:nvPicPr>
          <p:cNvPr id="4099" name="Picture 4" descr="biggroupsdkjfh1"/>
          <p:cNvPicPr>
            <a:picLocks noChangeAspect="1" noChangeArrowheads="1"/>
          </p:cNvPicPr>
          <p:nvPr/>
        </p:nvPicPr>
        <p:blipFill>
          <a:blip r:embed="rId2" cstate="print"/>
          <a:srcRect/>
          <a:stretch>
            <a:fillRect/>
          </a:stretch>
        </p:blipFill>
        <p:spPr bwMode="auto">
          <a:xfrm>
            <a:off x="5148263" y="3478213"/>
            <a:ext cx="3995737" cy="3294062"/>
          </a:xfrm>
          <a:prstGeom prst="rect">
            <a:avLst/>
          </a:prstGeom>
          <a:noFill/>
          <a:ln w="9525">
            <a:noFill/>
            <a:miter lim="800000"/>
            <a:headEnd/>
            <a:tailEnd/>
          </a:ln>
        </p:spPr>
      </p:pic>
      <p:pic>
        <p:nvPicPr>
          <p:cNvPr id="4100" name="Picture 6" descr="star15"/>
          <p:cNvPicPr>
            <a:picLocks noChangeAspect="1" noChangeArrowheads="1" noCrop="1"/>
          </p:cNvPicPr>
          <p:nvPr/>
        </p:nvPicPr>
        <p:blipFill>
          <a:blip r:embed="rId3" cstate="print"/>
          <a:srcRect/>
          <a:stretch>
            <a:fillRect/>
          </a:stretch>
        </p:blipFill>
        <p:spPr bwMode="auto">
          <a:xfrm>
            <a:off x="7235825" y="908050"/>
            <a:ext cx="936625" cy="82867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10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0" fill="hold"/>
                                        <p:tgtEl>
                                          <p:spTgt spid="49154"/>
                                        </p:tgtEl>
                                        <p:attrNameLst>
                                          <p:attrName>ppt_x</p:attrName>
                                        </p:attrNameLst>
                                      </p:cBhvr>
                                      <p:tavLst>
                                        <p:tav tm="0">
                                          <p:val>
                                            <p:strVal val="#ppt_x"/>
                                          </p:val>
                                        </p:tav>
                                        <p:tav tm="100000">
                                          <p:val>
                                            <p:strVal val="#ppt_x"/>
                                          </p:val>
                                        </p:tav>
                                      </p:tavLst>
                                    </p:anim>
                                    <p:anim calcmode="lin" valueType="num">
                                      <p:cBhvr additive="base">
                                        <p:cTn id="8" dur="5000" fill="hold"/>
                                        <p:tgtEl>
                                          <p:spTgt spid="49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pPr eaLnBrk="1" hangingPunct="1">
              <a:defRPr/>
            </a:pPr>
            <a:r>
              <a:rPr lang="ru-RU" i="1" dirty="0" smtClean="0">
                <a:solidFill>
                  <a:schemeClr val="accent4"/>
                </a:solidFill>
              </a:rPr>
              <a:t>Каким будет это Завтра, зависит от сегодняшнего дня. Посильное и реальное участие в жизни школьного общества не  проходит бесследно, приобретенный опыт ложится в основу той позиции, которую будет занимать человек в течение всей жизни. </a:t>
            </a:r>
          </a:p>
        </p:txBody>
      </p:sp>
      <p:pic>
        <p:nvPicPr>
          <p:cNvPr id="5123" name="Picture 5" descr="star15"/>
          <p:cNvPicPr>
            <a:picLocks noChangeAspect="1" noChangeArrowheads="1" noCrop="1"/>
          </p:cNvPicPr>
          <p:nvPr/>
        </p:nvPicPr>
        <p:blipFill>
          <a:blip r:embed="rId2" cstate="print"/>
          <a:srcRect/>
          <a:stretch>
            <a:fillRect/>
          </a:stretch>
        </p:blipFill>
        <p:spPr bwMode="auto">
          <a:xfrm>
            <a:off x="7596188" y="476250"/>
            <a:ext cx="1079500" cy="955675"/>
          </a:xfrm>
          <a:prstGeom prst="rect">
            <a:avLst/>
          </a:prstGeom>
          <a:noFill/>
          <a:ln w="9525">
            <a:noFill/>
            <a:miter lim="800000"/>
            <a:headEnd/>
            <a:tailEnd/>
          </a:ln>
        </p:spPr>
      </p:pic>
      <p:pic>
        <p:nvPicPr>
          <p:cNvPr id="5124" name="Picture 6" descr="58"/>
          <p:cNvPicPr>
            <a:picLocks noChangeAspect="1" noChangeArrowheads="1" noCrop="1"/>
          </p:cNvPicPr>
          <p:nvPr/>
        </p:nvPicPr>
        <p:blipFill>
          <a:blip r:embed="rId3" cstate="print"/>
          <a:srcRect/>
          <a:stretch>
            <a:fillRect/>
          </a:stretch>
        </p:blipFill>
        <p:spPr bwMode="auto">
          <a:xfrm flipH="1">
            <a:off x="7164388" y="4724400"/>
            <a:ext cx="1092200" cy="1800225"/>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10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fade">
                                      <p:cBhvr>
                                        <p:cTn id="7" dur="800" decel="100000"/>
                                        <p:tgtEl>
                                          <p:spTgt spid="50179">
                                            <p:txEl>
                                              <p:pRg st="0" end="0"/>
                                            </p:txEl>
                                          </p:spTgt>
                                        </p:tgtEl>
                                      </p:cBhvr>
                                    </p:animEffect>
                                    <p:anim calcmode="lin" valueType="num">
                                      <p:cBhvr>
                                        <p:cTn id="8" dur="800" decel="100000" fill="hold"/>
                                        <p:tgtEl>
                                          <p:spTgt spid="50179">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50179">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50179">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0179">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0179">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51203" name="Rectangle 3"/>
          <p:cNvSpPr>
            <a:spLocks noGrp="1" noChangeArrowheads="1"/>
          </p:cNvSpPr>
          <p:nvPr>
            <p:ph idx="1"/>
          </p:nvPr>
        </p:nvSpPr>
        <p:spPr>
          <a:xfrm>
            <a:off x="457200" y="765175"/>
            <a:ext cx="8229600" cy="5330825"/>
          </a:xfrm>
        </p:spPr>
        <p:txBody>
          <a:bodyPr/>
          <a:lstStyle/>
          <a:p>
            <a:pPr eaLnBrk="1" hangingPunct="1">
              <a:defRPr/>
            </a:pPr>
            <a:r>
              <a:rPr lang="ru-RU" dirty="0" smtClean="0"/>
              <a:t>Нельзя на свете жить не беспокоясь,</a:t>
            </a:r>
          </a:p>
          <a:p>
            <a:pPr eaLnBrk="1" hangingPunct="1">
              <a:defRPr/>
            </a:pPr>
            <a:r>
              <a:rPr lang="ru-RU" dirty="0" smtClean="0"/>
              <a:t>Пока не грянет над тобой гроза.</a:t>
            </a:r>
          </a:p>
          <a:p>
            <a:pPr eaLnBrk="1" hangingPunct="1">
              <a:defRPr/>
            </a:pPr>
            <a:r>
              <a:rPr lang="ru-RU" dirty="0" smtClean="0"/>
              <a:t>И должен быть у каждого свой голос,</a:t>
            </a:r>
          </a:p>
          <a:p>
            <a:pPr eaLnBrk="1" hangingPunct="1">
              <a:defRPr/>
            </a:pPr>
            <a:r>
              <a:rPr lang="ru-RU" dirty="0" smtClean="0"/>
              <a:t>Свое я – против, и свое я – за.</a:t>
            </a:r>
          </a:p>
        </p:txBody>
      </p:sp>
    </p:spTree>
  </p:cSld>
  <p:clrMapOvr>
    <a:overrideClrMapping bg1="lt1" tx1="dk1" bg2="lt2" tx2="dk2" accent1="accent1" accent2="accent2" accent3="accent3" accent4="accent4" accent5="accent5" accent6="accent6" hlink="hlink" folHlink="folHlink"/>
  </p:clrMapOvr>
  <p:transition advClick="0" advTm="50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51203">
                                            <p:txEl>
                                              <p:pRg st="0" end="0"/>
                                            </p:txEl>
                                          </p:spTgt>
                                        </p:tgtEl>
                                        <p:attrNameLst>
                                          <p:attrName>ppt_x</p:attrName>
                                        </p:attrNameLst>
                                      </p:cBhvr>
                                    </p:anim>
                                    <p:anim from="0" to="-1.0" calcmode="lin" valueType="num">
                                      <p:cBhvr>
                                        <p:cTn id="8" dur="200" decel="50000" autoRev="1" fill="hold">
                                          <p:stCondLst>
                                            <p:cond delay="600"/>
                                          </p:stCondLst>
                                        </p:cTn>
                                        <p:tgtEl>
                                          <p:spTgt spid="51203">
                                            <p:txEl>
                                              <p:pRg st="0" end="0"/>
                                            </p:txEl>
                                          </p:spTgt>
                                        </p:tgtEl>
                                        <p:attrNameLst>
                                          <p:attrName>xshear</p:attrName>
                                        </p:attrNameLst>
                                      </p:cBhvr>
                                    </p:anim>
                                    <p:animScale>
                                      <p:cBhvr>
                                        <p:cTn id="9" dur="200" decel="100000" autoRev="1" fill="hold">
                                          <p:stCondLst>
                                            <p:cond delay="600"/>
                                          </p:stCondLst>
                                        </p:cTn>
                                        <p:tgtEl>
                                          <p:spTgt spid="51203">
                                            <p:txEl>
                                              <p:pRg st="0" end="0"/>
                                            </p:txEl>
                                          </p:spTgt>
                                        </p:tgtEl>
                                      </p:cBhvr>
                                      <p:from x="100000" y="100000"/>
                                      <p:to x="80000" y="100000"/>
                                    </p:animScale>
                                    <p:anim by="(#ppt_h/3+#ppt_w*0.1)" calcmode="lin" valueType="num">
                                      <p:cBhvr additive="sum">
                                        <p:cTn id="10" dur="200" decel="100000" autoRev="1" fill="hold">
                                          <p:stCondLst>
                                            <p:cond delay="600"/>
                                          </p:stCondLst>
                                        </p:cTn>
                                        <p:tgtEl>
                                          <p:spTgt spid="51203">
                                            <p:txEl>
                                              <p:pRg st="0" end="0"/>
                                            </p:txEl>
                                          </p:spTgt>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51203">
                                            <p:txEl>
                                              <p:pRg st="1" end="1"/>
                                            </p:txEl>
                                          </p:spTgt>
                                        </p:tgtEl>
                                        <p:attrNameLst>
                                          <p:attrName>style.visibility</p:attrName>
                                        </p:attrNameLst>
                                      </p:cBhvr>
                                      <p:to>
                                        <p:strVal val="visible"/>
                                      </p:to>
                                    </p:set>
                                    <p:anim from="(-#ppt_w/2)" to="(#ppt_x)" calcmode="lin" valueType="num">
                                      <p:cBhvr>
                                        <p:cTn id="15" dur="600" fill="hold">
                                          <p:stCondLst>
                                            <p:cond delay="0"/>
                                          </p:stCondLst>
                                        </p:cTn>
                                        <p:tgtEl>
                                          <p:spTgt spid="51203">
                                            <p:txEl>
                                              <p:pRg st="1" end="1"/>
                                            </p:txEl>
                                          </p:spTgt>
                                        </p:tgtEl>
                                        <p:attrNameLst>
                                          <p:attrName>ppt_x</p:attrName>
                                        </p:attrNameLst>
                                      </p:cBhvr>
                                    </p:anim>
                                    <p:anim from="0" to="-1.0" calcmode="lin" valueType="num">
                                      <p:cBhvr>
                                        <p:cTn id="16" dur="200" decel="50000" autoRev="1" fill="hold">
                                          <p:stCondLst>
                                            <p:cond delay="600"/>
                                          </p:stCondLst>
                                        </p:cTn>
                                        <p:tgtEl>
                                          <p:spTgt spid="51203">
                                            <p:txEl>
                                              <p:pRg st="1" end="1"/>
                                            </p:txEl>
                                          </p:spTgt>
                                        </p:tgtEl>
                                        <p:attrNameLst>
                                          <p:attrName>xshear</p:attrName>
                                        </p:attrNameLst>
                                      </p:cBhvr>
                                    </p:anim>
                                    <p:animScale>
                                      <p:cBhvr>
                                        <p:cTn id="17" dur="200" decel="100000" autoRev="1" fill="hold">
                                          <p:stCondLst>
                                            <p:cond delay="600"/>
                                          </p:stCondLst>
                                        </p:cTn>
                                        <p:tgtEl>
                                          <p:spTgt spid="51203">
                                            <p:txEl>
                                              <p:pRg st="1" end="1"/>
                                            </p:txEl>
                                          </p:spTgt>
                                        </p:tgtEl>
                                      </p:cBhvr>
                                      <p:from x="100000" y="100000"/>
                                      <p:to x="80000" y="100000"/>
                                    </p:animScale>
                                    <p:anim by="(#ppt_h/3+#ppt_w*0.1)" calcmode="lin" valueType="num">
                                      <p:cBhvr additive="sum">
                                        <p:cTn id="18" dur="200" decel="100000" autoRev="1" fill="hold">
                                          <p:stCondLst>
                                            <p:cond delay="600"/>
                                          </p:stCondLst>
                                        </p:cTn>
                                        <p:tgtEl>
                                          <p:spTgt spid="51203">
                                            <p:txEl>
                                              <p:pRg st="1" end="1"/>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51203">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51203">
                                            <p:txEl>
                                              <p:pRg st="2" end="2"/>
                                            </p:txEl>
                                          </p:spTgt>
                                        </p:tgtEl>
                                        <p:attrNameLst>
                                          <p:attrName>ppt_x</p:attrName>
                                        </p:attrNameLst>
                                      </p:cBhvr>
                                    </p:anim>
                                    <p:anim from="0" to="-1.0" calcmode="lin" valueType="num">
                                      <p:cBhvr>
                                        <p:cTn id="24" dur="200" decel="50000" autoRev="1" fill="hold">
                                          <p:stCondLst>
                                            <p:cond delay="600"/>
                                          </p:stCondLst>
                                        </p:cTn>
                                        <p:tgtEl>
                                          <p:spTgt spid="51203">
                                            <p:txEl>
                                              <p:pRg st="2" end="2"/>
                                            </p:txEl>
                                          </p:spTgt>
                                        </p:tgtEl>
                                        <p:attrNameLst>
                                          <p:attrName>xshear</p:attrName>
                                        </p:attrNameLst>
                                      </p:cBhvr>
                                    </p:anim>
                                    <p:animScale>
                                      <p:cBhvr>
                                        <p:cTn id="25" dur="200" decel="100000" autoRev="1" fill="hold">
                                          <p:stCondLst>
                                            <p:cond delay="600"/>
                                          </p:stCondLst>
                                        </p:cTn>
                                        <p:tgtEl>
                                          <p:spTgt spid="51203">
                                            <p:txEl>
                                              <p:pRg st="2" end="2"/>
                                            </p:txEl>
                                          </p:spTgt>
                                        </p:tgtEl>
                                      </p:cBhvr>
                                      <p:from x="100000" y="100000"/>
                                      <p:to x="80000" y="100000"/>
                                    </p:animScale>
                                    <p:anim by="(#ppt_h/3+#ppt_w*0.1)" calcmode="lin" valueType="num">
                                      <p:cBhvr additive="sum">
                                        <p:cTn id="26" dur="200" decel="100000" autoRev="1" fill="hold">
                                          <p:stCondLst>
                                            <p:cond delay="600"/>
                                          </p:stCondLst>
                                        </p:cTn>
                                        <p:tgtEl>
                                          <p:spTgt spid="51203">
                                            <p:txEl>
                                              <p:pRg st="2" end="2"/>
                                            </p:txEl>
                                          </p:spTgt>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51203">
                                            <p:txEl>
                                              <p:pRg st="3" end="3"/>
                                            </p:txEl>
                                          </p:spTgt>
                                        </p:tgtEl>
                                        <p:attrNameLst>
                                          <p:attrName>style.visibility</p:attrName>
                                        </p:attrNameLst>
                                      </p:cBhvr>
                                      <p:to>
                                        <p:strVal val="visible"/>
                                      </p:to>
                                    </p:set>
                                    <p:anim from="(-#ppt_w/2)" to="(#ppt_x)" calcmode="lin" valueType="num">
                                      <p:cBhvr>
                                        <p:cTn id="31" dur="600" fill="hold">
                                          <p:stCondLst>
                                            <p:cond delay="0"/>
                                          </p:stCondLst>
                                        </p:cTn>
                                        <p:tgtEl>
                                          <p:spTgt spid="51203">
                                            <p:txEl>
                                              <p:pRg st="3" end="3"/>
                                            </p:txEl>
                                          </p:spTgt>
                                        </p:tgtEl>
                                        <p:attrNameLst>
                                          <p:attrName>ppt_x</p:attrName>
                                        </p:attrNameLst>
                                      </p:cBhvr>
                                    </p:anim>
                                    <p:anim from="0" to="-1.0" calcmode="lin" valueType="num">
                                      <p:cBhvr>
                                        <p:cTn id="32" dur="200" decel="50000" autoRev="1" fill="hold">
                                          <p:stCondLst>
                                            <p:cond delay="600"/>
                                          </p:stCondLst>
                                        </p:cTn>
                                        <p:tgtEl>
                                          <p:spTgt spid="51203">
                                            <p:txEl>
                                              <p:pRg st="3" end="3"/>
                                            </p:txEl>
                                          </p:spTgt>
                                        </p:tgtEl>
                                        <p:attrNameLst>
                                          <p:attrName>xshear</p:attrName>
                                        </p:attrNameLst>
                                      </p:cBhvr>
                                    </p:anim>
                                    <p:animScale>
                                      <p:cBhvr>
                                        <p:cTn id="33" dur="200" decel="100000" autoRev="1" fill="hold">
                                          <p:stCondLst>
                                            <p:cond delay="600"/>
                                          </p:stCondLst>
                                        </p:cTn>
                                        <p:tgtEl>
                                          <p:spTgt spid="51203">
                                            <p:txEl>
                                              <p:pRg st="3" end="3"/>
                                            </p:txEl>
                                          </p:spTgt>
                                        </p:tgtEl>
                                      </p:cBhvr>
                                      <p:from x="100000" y="100000"/>
                                      <p:to x="80000" y="100000"/>
                                    </p:animScale>
                                    <p:anim by="(#ppt_h/3+#ppt_w*0.1)" calcmode="lin" valueType="num">
                                      <p:cBhvr additive="sum">
                                        <p:cTn id="34" dur="200" decel="100000" autoRev="1" fill="hold">
                                          <p:stCondLst>
                                            <p:cond delay="600"/>
                                          </p:stCondLst>
                                        </p:cTn>
                                        <p:tgtEl>
                                          <p:spTgt spid="51203">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AutoShape 4"/>
          <p:cNvSpPr>
            <a:spLocks noChangeArrowheads="1"/>
          </p:cNvSpPr>
          <p:nvPr/>
        </p:nvSpPr>
        <p:spPr bwMode="auto">
          <a:xfrm>
            <a:off x="3143240" y="2786058"/>
            <a:ext cx="2447925" cy="863600"/>
          </a:xfrm>
          <a:prstGeom prst="flowChartAlternateProcess">
            <a:avLst/>
          </a:prstGeom>
          <a:solidFill>
            <a:srgbClr val="66FF66"/>
          </a:solidFill>
          <a:ln w="9525">
            <a:solidFill>
              <a:schemeClr val="tx1"/>
            </a:solidFill>
            <a:miter lim="800000"/>
            <a:headEnd/>
            <a:tailEnd/>
          </a:ln>
          <a:effectLst/>
        </p:spPr>
        <p:txBody>
          <a:bodyPr wrap="none" anchor="ctr"/>
          <a:lstStyle/>
          <a:p>
            <a:endParaRPr lang="ru-RU"/>
          </a:p>
        </p:txBody>
      </p:sp>
      <p:sp>
        <p:nvSpPr>
          <p:cNvPr id="81925" name="AutoShape 5"/>
          <p:cNvSpPr>
            <a:spLocks noChangeArrowheads="1"/>
          </p:cNvSpPr>
          <p:nvPr/>
        </p:nvSpPr>
        <p:spPr bwMode="auto">
          <a:xfrm>
            <a:off x="1619250" y="1700213"/>
            <a:ext cx="1944688" cy="863600"/>
          </a:xfrm>
          <a:prstGeom prst="wedgeRoundRectCallout">
            <a:avLst>
              <a:gd name="adj1" fmla="val 46736"/>
              <a:gd name="adj2" fmla="val 85477"/>
              <a:gd name="adj3" fmla="val 16667"/>
            </a:avLst>
          </a:prstGeom>
          <a:solidFill>
            <a:srgbClr val="66FF66"/>
          </a:solidFill>
          <a:ln w="9525">
            <a:solidFill>
              <a:schemeClr val="tx1"/>
            </a:solidFill>
            <a:miter lim="800000"/>
            <a:headEnd/>
            <a:tailEnd/>
          </a:ln>
          <a:effectLst/>
        </p:spPr>
        <p:txBody>
          <a:bodyPr/>
          <a:lstStyle/>
          <a:p>
            <a:pPr algn="ctr"/>
            <a:endParaRPr lang="ru-RU"/>
          </a:p>
        </p:txBody>
      </p:sp>
      <p:sp>
        <p:nvSpPr>
          <p:cNvPr id="81926" name="AutoShape 6"/>
          <p:cNvSpPr>
            <a:spLocks noChangeArrowheads="1"/>
          </p:cNvSpPr>
          <p:nvPr/>
        </p:nvSpPr>
        <p:spPr bwMode="auto">
          <a:xfrm rot="10800000">
            <a:off x="1835150" y="4221163"/>
            <a:ext cx="2735263" cy="1008062"/>
          </a:xfrm>
          <a:prstGeom prst="wedgeRoundRectCallout">
            <a:avLst>
              <a:gd name="adj1" fmla="val -49713"/>
              <a:gd name="adj2" fmla="val 104171"/>
              <a:gd name="adj3" fmla="val 16667"/>
            </a:avLst>
          </a:prstGeom>
          <a:solidFill>
            <a:srgbClr val="66FF66"/>
          </a:solidFill>
          <a:ln w="9525">
            <a:solidFill>
              <a:schemeClr val="tx1"/>
            </a:solidFill>
            <a:miter lim="800000"/>
            <a:headEnd/>
            <a:tailEnd/>
          </a:ln>
          <a:effectLst/>
        </p:spPr>
        <p:txBody>
          <a:bodyPr rot="10800000"/>
          <a:lstStyle/>
          <a:p>
            <a:pPr algn="ctr"/>
            <a:endParaRPr lang="ru-RU"/>
          </a:p>
        </p:txBody>
      </p:sp>
      <p:sp>
        <p:nvSpPr>
          <p:cNvPr id="81927" name="AutoShape 7"/>
          <p:cNvSpPr>
            <a:spLocks noChangeArrowheads="1"/>
          </p:cNvSpPr>
          <p:nvPr/>
        </p:nvSpPr>
        <p:spPr bwMode="auto">
          <a:xfrm rot="10800000">
            <a:off x="5867400" y="3644900"/>
            <a:ext cx="1873250" cy="792163"/>
          </a:xfrm>
          <a:prstGeom prst="wedgeRoundRectCallout">
            <a:avLst>
              <a:gd name="adj1" fmla="val 60676"/>
              <a:gd name="adj2" fmla="val 93486"/>
              <a:gd name="adj3" fmla="val 16667"/>
            </a:avLst>
          </a:prstGeom>
          <a:solidFill>
            <a:srgbClr val="66FF66"/>
          </a:solidFill>
          <a:ln w="9525">
            <a:solidFill>
              <a:schemeClr val="tx1"/>
            </a:solidFill>
            <a:miter lim="800000"/>
            <a:headEnd/>
            <a:tailEnd/>
          </a:ln>
          <a:effectLst/>
        </p:spPr>
        <p:txBody>
          <a:bodyPr rot="10800000"/>
          <a:lstStyle/>
          <a:p>
            <a:pPr algn="ctr"/>
            <a:endParaRPr lang="ru-RU"/>
          </a:p>
        </p:txBody>
      </p:sp>
      <p:sp>
        <p:nvSpPr>
          <p:cNvPr id="81928" name="WordArt 8"/>
          <p:cNvSpPr>
            <a:spLocks noChangeArrowheads="1" noChangeShapeType="1" noTextEdit="1"/>
          </p:cNvSpPr>
          <p:nvPr/>
        </p:nvSpPr>
        <p:spPr bwMode="auto">
          <a:xfrm>
            <a:off x="3203575" y="2924175"/>
            <a:ext cx="2368557" cy="523875"/>
          </a:xfrm>
          <a:prstGeom prst="rect">
            <a:avLst/>
          </a:prstGeom>
        </p:spPr>
        <p:txBody>
          <a:bodyPr wrap="none" fromWordArt="1">
            <a:prstTxWarp prst="textPlain">
              <a:avLst>
                <a:gd name="adj" fmla="val 50000"/>
              </a:avLst>
            </a:prstTxWarp>
          </a:bodyPr>
          <a:lstStyle/>
          <a:p>
            <a:pPr algn="ctr"/>
            <a:r>
              <a:rPr lang="ru-RU" sz="3600" kern="10" dirty="0" err="1">
                <a:ln w="12700">
                  <a:solidFill>
                    <a:srgbClr val="FF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д</a:t>
            </a:r>
            <a:r>
              <a:rPr lang="ru-RU" sz="3600" kern="10" dirty="0">
                <a:ln w="12700">
                  <a:solidFill>
                    <a:srgbClr val="FF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/о </a:t>
            </a:r>
            <a:r>
              <a:rPr lang="ru-RU" sz="3600" kern="10" dirty="0" smtClean="0">
                <a:ln w="12700">
                  <a:solidFill>
                    <a:srgbClr val="FF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rPr>
              <a:t>им. К. Мухтарова</a:t>
            </a:r>
            <a:endParaRPr lang="ru-RU" sz="3600" kern="10" dirty="0">
              <a:ln w="12700">
                <a:solidFill>
                  <a:srgbClr val="FF9900"/>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a:cs typeface="Arial"/>
            </a:endParaRPr>
          </a:p>
        </p:txBody>
      </p:sp>
      <p:sp>
        <p:nvSpPr>
          <p:cNvPr id="81929" name="WordArt 9"/>
          <p:cNvSpPr>
            <a:spLocks noChangeArrowheads="1" noChangeShapeType="1" noTextEdit="1"/>
          </p:cNvSpPr>
          <p:nvPr/>
        </p:nvSpPr>
        <p:spPr bwMode="auto">
          <a:xfrm>
            <a:off x="1547813" y="1557338"/>
            <a:ext cx="1944687" cy="876300"/>
          </a:xfrm>
          <a:prstGeom prst="rect">
            <a:avLst/>
          </a:prstGeom>
        </p:spPr>
        <p:txBody>
          <a:bodyPr wrap="none" fromWordArt="1">
            <a:prstTxWarp prst="textCurveUp">
              <a:avLst>
                <a:gd name="adj" fmla="val 40356"/>
              </a:avLst>
            </a:prstTxWarp>
          </a:bodyPr>
          <a:lstStyle/>
          <a:p>
            <a:pPr algn="ctr"/>
            <a:r>
              <a:rPr lang="ru-RU" sz="3600" kern="10" dirty="0" smtClean="0">
                <a:ln w="12700">
                  <a:solidFill>
                    <a:srgbClr val="FF9900"/>
                  </a:solidFill>
                  <a:round/>
                  <a:headEnd/>
                  <a:tailEnd/>
                </a:ln>
                <a:solidFill>
                  <a:srgbClr val="FFFF00"/>
                </a:solidFill>
                <a:effectLst>
                  <a:outerShdw dist="45791" dir="2021404" algn="ctr" rotWithShape="0">
                    <a:srgbClr val="808080">
                      <a:alpha val="80000"/>
                    </a:srgbClr>
                  </a:outerShdw>
                </a:effectLst>
                <a:latin typeface="Arial"/>
                <a:cs typeface="Arial"/>
              </a:rPr>
              <a:t>наставники</a:t>
            </a:r>
            <a:endParaRPr lang="ru-RU" sz="3600" kern="10" dirty="0">
              <a:ln w="12700">
                <a:solidFill>
                  <a:srgbClr val="FF9900"/>
                </a:solidFill>
                <a:round/>
                <a:headEnd/>
                <a:tailEnd/>
              </a:ln>
              <a:solidFill>
                <a:srgbClr val="FFFF00"/>
              </a:solidFill>
              <a:effectLst>
                <a:outerShdw dist="45791" dir="2021404" algn="ctr" rotWithShape="0">
                  <a:srgbClr val="808080">
                    <a:alpha val="80000"/>
                  </a:srgbClr>
                </a:outerShdw>
              </a:effectLst>
              <a:latin typeface="Arial"/>
              <a:cs typeface="Arial"/>
            </a:endParaRPr>
          </a:p>
        </p:txBody>
      </p:sp>
      <p:sp>
        <p:nvSpPr>
          <p:cNvPr id="81930" name="WordArt 10"/>
          <p:cNvSpPr>
            <a:spLocks noChangeArrowheads="1" noChangeShapeType="1" noTextEdit="1"/>
          </p:cNvSpPr>
          <p:nvPr/>
        </p:nvSpPr>
        <p:spPr bwMode="auto">
          <a:xfrm>
            <a:off x="5940425" y="3716338"/>
            <a:ext cx="1871663" cy="647700"/>
          </a:xfrm>
          <a:prstGeom prst="rect">
            <a:avLst/>
          </a:prstGeom>
        </p:spPr>
        <p:txBody>
          <a:bodyPr wrap="none" fromWordArt="1">
            <a:prstTxWarp prst="textCurveUp">
              <a:avLst>
                <a:gd name="adj" fmla="val 40356"/>
              </a:avLst>
            </a:prstTxWarp>
          </a:bodyPr>
          <a:lstStyle/>
          <a:p>
            <a:pPr algn="ctr"/>
            <a:r>
              <a:rPr lang="ru-RU" sz="3600" kern="10" dirty="0" smtClean="0">
                <a:ln w="12700">
                  <a:solidFill>
                    <a:srgbClr val="FF9900"/>
                  </a:solidFill>
                  <a:round/>
                  <a:headEnd/>
                  <a:tailEnd/>
                </a:ln>
                <a:solidFill>
                  <a:srgbClr val="FFFF00"/>
                </a:solidFill>
                <a:effectLst>
                  <a:outerShdw dist="45791" dir="2021404" algn="ctr" rotWithShape="0">
                    <a:srgbClr val="808080">
                      <a:alpha val="80000"/>
                    </a:srgbClr>
                  </a:outerShdw>
                </a:effectLst>
                <a:latin typeface="Arial"/>
                <a:cs typeface="Arial"/>
              </a:rPr>
              <a:t>наследники</a:t>
            </a:r>
            <a:endParaRPr lang="ru-RU" sz="3600" kern="10" dirty="0">
              <a:ln w="12700">
                <a:solidFill>
                  <a:srgbClr val="FF9900"/>
                </a:solidFill>
                <a:round/>
                <a:headEnd/>
                <a:tailEnd/>
              </a:ln>
              <a:solidFill>
                <a:srgbClr val="FFFF00"/>
              </a:solidFill>
              <a:effectLst>
                <a:outerShdw dist="45791" dir="2021404" algn="ctr" rotWithShape="0">
                  <a:srgbClr val="808080">
                    <a:alpha val="80000"/>
                  </a:srgbClr>
                </a:outerShdw>
              </a:effectLst>
              <a:latin typeface="Arial"/>
              <a:cs typeface="Arial"/>
            </a:endParaRPr>
          </a:p>
        </p:txBody>
      </p:sp>
      <p:sp>
        <p:nvSpPr>
          <p:cNvPr id="81931" name="WordArt 11" descr="Частый вертикальный"/>
          <p:cNvSpPr>
            <a:spLocks noChangeArrowheads="1" noChangeShapeType="1" noTextEdit="1"/>
          </p:cNvSpPr>
          <p:nvPr/>
        </p:nvSpPr>
        <p:spPr bwMode="auto">
          <a:xfrm>
            <a:off x="1908175" y="4149725"/>
            <a:ext cx="2520950" cy="1008063"/>
          </a:xfrm>
          <a:prstGeom prst="rect">
            <a:avLst/>
          </a:prstGeom>
        </p:spPr>
        <p:txBody>
          <a:bodyPr wrap="none" fromWordArt="1">
            <a:prstTxWarp prst="textCurveUp">
              <a:avLst>
                <a:gd name="adj" fmla="val 40356"/>
              </a:avLst>
            </a:prstTxWarp>
          </a:bodyPr>
          <a:lstStyle/>
          <a:p>
            <a:pPr algn="ctr"/>
            <a:r>
              <a:rPr lang="ru-RU" sz="3600" kern="10" dirty="0" smtClean="0">
                <a:ln w="12700">
                  <a:solidFill>
                    <a:srgbClr val="FF99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a:cs typeface="Arial"/>
              </a:rPr>
              <a:t>следопыты</a:t>
            </a:r>
            <a:endParaRPr lang="ru-RU" sz="3600" kern="10" dirty="0">
              <a:ln w="12700">
                <a:solidFill>
                  <a:srgbClr val="FF99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a:cs typeface="Arial"/>
            </a:endParaRPr>
          </a:p>
        </p:txBody>
      </p:sp>
      <p:sp>
        <p:nvSpPr>
          <p:cNvPr id="81932" name="WordArt 12"/>
          <p:cNvSpPr>
            <a:spLocks noChangeArrowheads="1" noChangeShapeType="1" noTextEdit="1"/>
          </p:cNvSpPr>
          <p:nvPr/>
        </p:nvSpPr>
        <p:spPr bwMode="auto">
          <a:xfrm>
            <a:off x="2124075" y="404813"/>
            <a:ext cx="5688013" cy="863600"/>
          </a:xfrm>
          <a:prstGeom prst="rect">
            <a:avLst/>
          </a:prstGeom>
        </p:spPr>
        <p:txBody>
          <a:bodyPr wrap="none" fromWordArt="1">
            <a:prstTxWarp prst="textDeflate">
              <a:avLst>
                <a:gd name="adj" fmla="val 18750"/>
              </a:avLst>
            </a:prstTxWarp>
          </a:bodyPr>
          <a:lstStyle/>
          <a:p>
            <a:pPr algn="ctr"/>
            <a:r>
              <a:rPr lang="ru-RU" sz="3600" kern="10" spc="-360" dirty="0">
                <a:ln w="12700">
                  <a:solidFill>
                    <a:srgbClr val="FF9900"/>
                  </a:solidFill>
                  <a:round/>
                  <a:headEnd/>
                  <a:tailEnd/>
                </a:ln>
                <a:gradFill rotWithShape="1">
                  <a:gsLst>
                    <a:gs pos="0">
                      <a:srgbClr val="FF0000"/>
                    </a:gs>
                    <a:gs pos="50000">
                      <a:srgbClr val="FFFF00"/>
                    </a:gs>
                    <a:gs pos="100000">
                      <a:srgbClr val="FF0000"/>
                    </a:gs>
                  </a:gsLst>
                  <a:lin ang="5400000" scaled="1"/>
                </a:gradFill>
                <a:effectLst>
                  <a:outerShdw dist="125724" dir="18900000" algn="ctr" rotWithShape="0">
                    <a:srgbClr val="000099"/>
                  </a:outerShdw>
                </a:effectLst>
                <a:latin typeface="Impact"/>
              </a:rPr>
              <a:t>Структура организации</a:t>
            </a:r>
          </a:p>
        </p:txBody>
      </p:sp>
      <p:sp>
        <p:nvSpPr>
          <p:cNvPr id="81933" name="Oval 13"/>
          <p:cNvSpPr>
            <a:spLocks noChangeArrowheads="1"/>
          </p:cNvSpPr>
          <p:nvPr/>
        </p:nvSpPr>
        <p:spPr bwMode="auto">
          <a:xfrm>
            <a:off x="3214678" y="1071546"/>
            <a:ext cx="1728787" cy="792162"/>
          </a:xfrm>
          <a:prstGeom prst="ellipse">
            <a:avLst/>
          </a:prstGeom>
          <a:solidFill>
            <a:srgbClr val="FFFF00"/>
          </a:solidFill>
          <a:ln w="9525">
            <a:solidFill>
              <a:schemeClr val="tx1"/>
            </a:solidFill>
            <a:round/>
            <a:headEnd/>
            <a:tailEnd/>
          </a:ln>
          <a:effectLst/>
        </p:spPr>
        <p:txBody>
          <a:bodyPr wrap="none" anchor="ctr"/>
          <a:lstStyle/>
          <a:p>
            <a:pPr algn="ctr"/>
            <a:r>
              <a:rPr lang="ru-RU" dirty="0"/>
              <a:t>Алые паруса</a:t>
            </a:r>
          </a:p>
          <a:p>
            <a:pPr algn="ctr"/>
            <a:r>
              <a:rPr lang="ru-RU" sz="1600" b="1" dirty="0">
                <a:latin typeface="Times New Roman" charset="0"/>
              </a:rPr>
              <a:t>отряд </a:t>
            </a:r>
            <a:r>
              <a:rPr lang="ru-RU" sz="1600" b="1" dirty="0" smtClean="0">
                <a:latin typeface="Times New Roman" charset="0"/>
              </a:rPr>
              <a:t> </a:t>
            </a:r>
            <a:r>
              <a:rPr lang="ru-RU" sz="1600" b="1" dirty="0">
                <a:latin typeface="Times New Roman" charset="0"/>
              </a:rPr>
              <a:t>класса</a:t>
            </a:r>
          </a:p>
        </p:txBody>
      </p:sp>
      <p:sp>
        <p:nvSpPr>
          <p:cNvPr id="81934" name="Oval 14"/>
          <p:cNvSpPr>
            <a:spLocks noChangeArrowheads="1"/>
          </p:cNvSpPr>
          <p:nvPr/>
        </p:nvSpPr>
        <p:spPr bwMode="auto">
          <a:xfrm>
            <a:off x="142844" y="1142984"/>
            <a:ext cx="1728788" cy="792163"/>
          </a:xfrm>
          <a:prstGeom prst="ellipse">
            <a:avLst/>
          </a:prstGeom>
          <a:solidFill>
            <a:srgbClr val="FFFF00"/>
          </a:solidFill>
          <a:ln w="9525">
            <a:solidFill>
              <a:schemeClr val="tx1"/>
            </a:solidFill>
            <a:round/>
            <a:headEnd/>
            <a:tailEnd/>
          </a:ln>
          <a:effectLst/>
        </p:spPr>
        <p:txBody>
          <a:bodyPr wrap="none" anchor="ctr"/>
          <a:lstStyle/>
          <a:p>
            <a:pPr algn="ctr"/>
            <a:r>
              <a:rPr lang="ru-RU" dirty="0"/>
              <a:t>Романтика</a:t>
            </a:r>
          </a:p>
          <a:p>
            <a:pPr algn="ctr"/>
            <a:r>
              <a:rPr lang="ru-RU" sz="1600" b="1" dirty="0">
                <a:latin typeface="Times New Roman" charset="0"/>
              </a:rPr>
              <a:t>отряд </a:t>
            </a:r>
            <a:r>
              <a:rPr lang="ru-RU" sz="1600" b="1" dirty="0" smtClean="0">
                <a:latin typeface="Times New Roman" charset="0"/>
              </a:rPr>
              <a:t>10 </a:t>
            </a:r>
            <a:r>
              <a:rPr lang="ru-RU" sz="1600" b="1" dirty="0">
                <a:latin typeface="Times New Roman" charset="0"/>
              </a:rPr>
              <a:t>класса</a:t>
            </a:r>
          </a:p>
        </p:txBody>
      </p:sp>
      <p:sp>
        <p:nvSpPr>
          <p:cNvPr id="81935" name="Oval 15"/>
          <p:cNvSpPr>
            <a:spLocks noChangeArrowheads="1"/>
          </p:cNvSpPr>
          <p:nvPr/>
        </p:nvSpPr>
        <p:spPr bwMode="auto">
          <a:xfrm>
            <a:off x="3500430" y="2000240"/>
            <a:ext cx="1800225" cy="720725"/>
          </a:xfrm>
          <a:prstGeom prst="ellipse">
            <a:avLst/>
          </a:prstGeom>
          <a:solidFill>
            <a:srgbClr val="FFFF00"/>
          </a:solidFill>
          <a:ln w="9525">
            <a:solidFill>
              <a:schemeClr val="tx1"/>
            </a:solidFill>
            <a:round/>
            <a:headEnd/>
            <a:tailEnd/>
          </a:ln>
          <a:effectLst/>
        </p:spPr>
        <p:txBody>
          <a:bodyPr wrap="none" anchor="ctr"/>
          <a:lstStyle/>
          <a:p>
            <a:pPr algn="ctr"/>
            <a:r>
              <a:rPr lang="ru-RU" dirty="0"/>
              <a:t>Мы</a:t>
            </a:r>
          </a:p>
          <a:p>
            <a:pPr algn="ctr"/>
            <a:r>
              <a:rPr lang="ru-RU" sz="1600" b="1" dirty="0">
                <a:latin typeface="Times New Roman" charset="0"/>
              </a:rPr>
              <a:t>отряд 11 класса</a:t>
            </a:r>
          </a:p>
        </p:txBody>
      </p:sp>
      <p:sp>
        <p:nvSpPr>
          <p:cNvPr id="81936" name="Oval 16"/>
          <p:cNvSpPr>
            <a:spLocks noChangeArrowheads="1"/>
          </p:cNvSpPr>
          <p:nvPr/>
        </p:nvSpPr>
        <p:spPr bwMode="auto">
          <a:xfrm>
            <a:off x="3563938" y="5157788"/>
            <a:ext cx="1800225" cy="719137"/>
          </a:xfrm>
          <a:prstGeom prst="ellipse">
            <a:avLst/>
          </a:prstGeom>
          <a:solidFill>
            <a:srgbClr val="FFFF00"/>
          </a:solidFill>
          <a:ln w="9525">
            <a:solidFill>
              <a:schemeClr val="tx1"/>
            </a:solidFill>
            <a:round/>
            <a:headEnd/>
            <a:tailEnd/>
          </a:ln>
          <a:effectLst/>
        </p:spPr>
        <p:txBody>
          <a:bodyPr wrap="none" anchor="ctr"/>
          <a:lstStyle/>
          <a:p>
            <a:pPr algn="ctr"/>
            <a:r>
              <a:rPr lang="tt-RU" dirty="0" smtClean="0"/>
              <a:t>Кояшкай</a:t>
            </a:r>
            <a:endParaRPr lang="ru-RU" dirty="0"/>
          </a:p>
          <a:p>
            <a:pPr algn="ctr"/>
            <a:r>
              <a:rPr lang="ru-RU" sz="1600" b="1" dirty="0">
                <a:latin typeface="Times New Roman" charset="0"/>
              </a:rPr>
              <a:t>отряд </a:t>
            </a:r>
            <a:r>
              <a:rPr lang="ru-RU" sz="1600" b="1" dirty="0" smtClean="0">
                <a:latin typeface="Times New Roman" charset="0"/>
              </a:rPr>
              <a:t>4 </a:t>
            </a:r>
            <a:r>
              <a:rPr lang="ru-RU" sz="1600" b="1" dirty="0">
                <a:latin typeface="Times New Roman" charset="0"/>
              </a:rPr>
              <a:t>класса</a:t>
            </a:r>
          </a:p>
        </p:txBody>
      </p:sp>
      <p:sp>
        <p:nvSpPr>
          <p:cNvPr id="81937" name="Oval 17"/>
          <p:cNvSpPr>
            <a:spLocks noChangeArrowheads="1"/>
          </p:cNvSpPr>
          <p:nvPr/>
        </p:nvSpPr>
        <p:spPr bwMode="auto">
          <a:xfrm>
            <a:off x="684213" y="5013325"/>
            <a:ext cx="1655762" cy="792163"/>
          </a:xfrm>
          <a:prstGeom prst="ellipse">
            <a:avLst/>
          </a:prstGeom>
          <a:solidFill>
            <a:srgbClr val="FFFF00"/>
          </a:solidFill>
          <a:ln w="9525">
            <a:solidFill>
              <a:schemeClr val="tx1"/>
            </a:solidFill>
            <a:round/>
            <a:headEnd/>
            <a:tailEnd/>
          </a:ln>
          <a:effectLst/>
        </p:spPr>
        <p:txBody>
          <a:bodyPr wrap="none" anchor="ctr"/>
          <a:lstStyle/>
          <a:p>
            <a:pPr algn="ctr"/>
            <a:r>
              <a:rPr lang="tt-RU" dirty="0" smtClean="0"/>
              <a:t>Салават күпере</a:t>
            </a:r>
            <a:endParaRPr lang="ru-RU" dirty="0"/>
          </a:p>
          <a:p>
            <a:pPr algn="ctr"/>
            <a:r>
              <a:rPr lang="ru-RU" sz="1600" b="1" dirty="0">
                <a:latin typeface="Times New Roman" charset="0"/>
              </a:rPr>
              <a:t>отряд </a:t>
            </a:r>
            <a:r>
              <a:rPr lang="ru-RU" sz="1600" b="1" dirty="0" smtClean="0">
                <a:latin typeface="Times New Roman" charset="0"/>
              </a:rPr>
              <a:t>2 </a:t>
            </a:r>
            <a:r>
              <a:rPr lang="ru-RU" sz="1600" b="1" dirty="0">
                <a:latin typeface="Times New Roman" charset="0"/>
              </a:rPr>
              <a:t>класса </a:t>
            </a:r>
          </a:p>
        </p:txBody>
      </p:sp>
      <p:sp>
        <p:nvSpPr>
          <p:cNvPr id="81938" name="Oval 18"/>
          <p:cNvSpPr>
            <a:spLocks noChangeArrowheads="1"/>
          </p:cNvSpPr>
          <p:nvPr/>
        </p:nvSpPr>
        <p:spPr bwMode="auto">
          <a:xfrm>
            <a:off x="611188" y="3573463"/>
            <a:ext cx="1871662" cy="863600"/>
          </a:xfrm>
          <a:prstGeom prst="ellipse">
            <a:avLst/>
          </a:prstGeom>
          <a:solidFill>
            <a:srgbClr val="FFFF00"/>
          </a:solidFill>
          <a:ln w="9525">
            <a:solidFill>
              <a:schemeClr val="tx1"/>
            </a:solidFill>
            <a:round/>
            <a:headEnd/>
            <a:tailEnd/>
          </a:ln>
          <a:effectLst/>
        </p:spPr>
        <p:txBody>
          <a:bodyPr wrap="none" anchor="ctr"/>
          <a:lstStyle/>
          <a:p>
            <a:pPr algn="ctr"/>
            <a:r>
              <a:rPr lang="tt-RU" dirty="0" smtClean="0"/>
              <a:t>Көмеш кыңгырау</a:t>
            </a:r>
            <a:endParaRPr lang="ru-RU" dirty="0"/>
          </a:p>
          <a:p>
            <a:pPr algn="ctr"/>
            <a:r>
              <a:rPr lang="ru-RU" sz="1600" b="1" dirty="0">
                <a:latin typeface="Times New Roman" charset="0"/>
              </a:rPr>
              <a:t>отряд </a:t>
            </a:r>
            <a:r>
              <a:rPr lang="ru-RU" sz="1600" b="1" dirty="0" smtClean="0">
                <a:latin typeface="Times New Roman" charset="0"/>
              </a:rPr>
              <a:t> </a:t>
            </a:r>
            <a:r>
              <a:rPr lang="ru-RU" sz="1600" b="1" dirty="0">
                <a:latin typeface="Times New Roman" charset="0"/>
              </a:rPr>
              <a:t>3</a:t>
            </a:r>
            <a:r>
              <a:rPr lang="ru-RU" sz="1600" b="1" dirty="0" smtClean="0">
                <a:latin typeface="Times New Roman" charset="0"/>
              </a:rPr>
              <a:t> </a:t>
            </a:r>
            <a:r>
              <a:rPr lang="ru-RU" sz="1600" b="1" dirty="0">
                <a:latin typeface="Times New Roman" charset="0"/>
              </a:rPr>
              <a:t>класса</a:t>
            </a:r>
          </a:p>
        </p:txBody>
      </p:sp>
      <p:sp>
        <p:nvSpPr>
          <p:cNvPr id="81940" name="Oval 20"/>
          <p:cNvSpPr>
            <a:spLocks noChangeArrowheads="1"/>
          </p:cNvSpPr>
          <p:nvPr/>
        </p:nvSpPr>
        <p:spPr bwMode="auto">
          <a:xfrm>
            <a:off x="4859338" y="4292600"/>
            <a:ext cx="1584325" cy="720725"/>
          </a:xfrm>
          <a:prstGeom prst="ellipse">
            <a:avLst/>
          </a:prstGeom>
          <a:solidFill>
            <a:srgbClr val="FFFF00"/>
          </a:solidFill>
          <a:ln w="9525">
            <a:solidFill>
              <a:schemeClr val="tx1"/>
            </a:solidFill>
            <a:round/>
            <a:headEnd/>
            <a:tailEnd/>
          </a:ln>
          <a:effectLst/>
        </p:spPr>
        <p:txBody>
          <a:bodyPr wrap="none" anchor="ctr"/>
          <a:lstStyle/>
          <a:p>
            <a:pPr algn="ctr"/>
            <a:r>
              <a:rPr lang="ru-RU" dirty="0" err="1" smtClean="0"/>
              <a:t>Мизгел</a:t>
            </a:r>
            <a:endParaRPr lang="ru-RU" dirty="0"/>
          </a:p>
          <a:p>
            <a:pPr algn="ctr"/>
            <a:r>
              <a:rPr lang="ru-RU" sz="1600" b="1" dirty="0">
                <a:latin typeface="Times New Roman" charset="0"/>
              </a:rPr>
              <a:t>Отряд 7 класса</a:t>
            </a:r>
          </a:p>
        </p:txBody>
      </p:sp>
      <p:sp>
        <p:nvSpPr>
          <p:cNvPr id="81941" name="Oval 21"/>
          <p:cNvSpPr>
            <a:spLocks noChangeArrowheads="1"/>
          </p:cNvSpPr>
          <p:nvPr/>
        </p:nvSpPr>
        <p:spPr bwMode="auto">
          <a:xfrm>
            <a:off x="0" y="2500306"/>
            <a:ext cx="2714612" cy="928695"/>
          </a:xfrm>
          <a:prstGeom prst="ellipse">
            <a:avLst/>
          </a:prstGeom>
          <a:solidFill>
            <a:srgbClr val="FFFF00"/>
          </a:solidFill>
          <a:ln w="9525">
            <a:solidFill>
              <a:schemeClr val="tx1"/>
            </a:solidFill>
            <a:round/>
            <a:headEnd/>
            <a:tailEnd/>
          </a:ln>
          <a:effectLst/>
        </p:spPr>
        <p:txBody>
          <a:bodyPr wrap="none" anchor="ctr"/>
          <a:lstStyle/>
          <a:p>
            <a:pPr algn="ctr"/>
            <a:r>
              <a:rPr lang="tt-RU" dirty="0" smtClean="0"/>
              <a:t>Абдулла Алиш исемендәге </a:t>
            </a:r>
            <a:endParaRPr lang="ru-RU" dirty="0"/>
          </a:p>
          <a:p>
            <a:pPr algn="ctr"/>
            <a:r>
              <a:rPr lang="ru-RU" sz="1600" b="1" dirty="0">
                <a:latin typeface="Times New Roman" charset="0"/>
              </a:rPr>
              <a:t>Отряд </a:t>
            </a:r>
            <a:r>
              <a:rPr lang="ru-RU" sz="1600" b="1" dirty="0" smtClean="0">
                <a:latin typeface="Times New Roman" charset="0"/>
              </a:rPr>
              <a:t>9 </a:t>
            </a:r>
            <a:r>
              <a:rPr lang="ru-RU" sz="1600" b="1" dirty="0">
                <a:latin typeface="Times New Roman" charset="0"/>
              </a:rPr>
              <a:t>класса</a:t>
            </a:r>
          </a:p>
        </p:txBody>
      </p:sp>
      <p:sp>
        <p:nvSpPr>
          <p:cNvPr id="81942" name="Oval 22"/>
          <p:cNvSpPr>
            <a:spLocks noChangeArrowheads="1"/>
          </p:cNvSpPr>
          <p:nvPr/>
        </p:nvSpPr>
        <p:spPr bwMode="auto">
          <a:xfrm>
            <a:off x="7524750" y="4214818"/>
            <a:ext cx="1619250" cy="792162"/>
          </a:xfrm>
          <a:prstGeom prst="ellipse">
            <a:avLst/>
          </a:prstGeom>
          <a:solidFill>
            <a:srgbClr val="FFFF00"/>
          </a:solidFill>
          <a:ln w="9525">
            <a:solidFill>
              <a:schemeClr val="tx1"/>
            </a:solidFill>
            <a:round/>
            <a:headEnd/>
            <a:tailEnd/>
          </a:ln>
          <a:effectLst/>
        </p:spPr>
        <p:txBody>
          <a:bodyPr wrap="none" anchor="ctr"/>
          <a:lstStyle/>
          <a:p>
            <a:pPr algn="ctr"/>
            <a:r>
              <a:rPr lang="ru-RU" dirty="0" err="1" smtClean="0"/>
              <a:t>Кояш</a:t>
            </a:r>
            <a:r>
              <a:rPr lang="ru-RU" dirty="0" smtClean="0"/>
              <a:t> </a:t>
            </a:r>
            <a:r>
              <a:rPr lang="ru-RU" dirty="0" err="1" smtClean="0"/>
              <a:t>нурлары</a:t>
            </a:r>
            <a:endParaRPr lang="ru-RU" dirty="0"/>
          </a:p>
          <a:p>
            <a:pPr algn="ctr"/>
            <a:r>
              <a:rPr lang="ru-RU" sz="1600" b="1" dirty="0">
                <a:latin typeface="Times New Roman" charset="0"/>
              </a:rPr>
              <a:t>Отряд 6 класса</a:t>
            </a:r>
          </a:p>
        </p:txBody>
      </p:sp>
    </p:spTree>
  </p:cSld>
  <p:clrMapOvr>
    <a:masterClrMapping/>
  </p:clrMapOvr>
  <p:transition advClick="0" advTm="1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1932"/>
                                        </p:tgtEl>
                                        <p:attrNameLst>
                                          <p:attrName>style.visibility</p:attrName>
                                        </p:attrNameLst>
                                      </p:cBhvr>
                                      <p:to>
                                        <p:strVal val="visible"/>
                                      </p:to>
                                    </p:set>
                                    <p:anim calcmode="lin" valueType="num">
                                      <p:cBhvr>
                                        <p:cTn id="7" dur="500" fill="hold"/>
                                        <p:tgtEl>
                                          <p:spTgt spid="81932"/>
                                        </p:tgtEl>
                                        <p:attrNameLst>
                                          <p:attrName>ppt_w</p:attrName>
                                        </p:attrNameLst>
                                      </p:cBhvr>
                                      <p:tavLst>
                                        <p:tav tm="0">
                                          <p:val>
                                            <p:fltVal val="0"/>
                                          </p:val>
                                        </p:tav>
                                        <p:tav tm="100000">
                                          <p:val>
                                            <p:strVal val="#ppt_w"/>
                                          </p:val>
                                        </p:tav>
                                      </p:tavLst>
                                    </p:anim>
                                    <p:anim calcmode="lin" valueType="num">
                                      <p:cBhvr>
                                        <p:cTn id="8" dur="500" fill="hold"/>
                                        <p:tgtEl>
                                          <p:spTgt spid="8193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81924"/>
                                        </p:tgtEl>
                                        <p:attrNameLst>
                                          <p:attrName>style.visibility</p:attrName>
                                        </p:attrNameLst>
                                      </p:cBhvr>
                                      <p:to>
                                        <p:strVal val="visible"/>
                                      </p:to>
                                    </p:set>
                                    <p:animEffect transition="in" filter="fade">
                                      <p:cBhvr>
                                        <p:cTn id="13" dur="2000"/>
                                        <p:tgtEl>
                                          <p:spTgt spid="81924"/>
                                        </p:tgtEl>
                                      </p:cBhvr>
                                    </p:animEffect>
                                    <p:anim calcmode="lin" valueType="num">
                                      <p:cBhvr>
                                        <p:cTn id="14" dur="2000" fill="hold"/>
                                        <p:tgtEl>
                                          <p:spTgt spid="81924"/>
                                        </p:tgtEl>
                                        <p:attrNameLst>
                                          <p:attrName>style.rotation</p:attrName>
                                        </p:attrNameLst>
                                      </p:cBhvr>
                                      <p:tavLst>
                                        <p:tav tm="0">
                                          <p:val>
                                            <p:fltVal val="720"/>
                                          </p:val>
                                        </p:tav>
                                        <p:tav tm="100000">
                                          <p:val>
                                            <p:fltVal val="0"/>
                                          </p:val>
                                        </p:tav>
                                      </p:tavLst>
                                    </p:anim>
                                    <p:anim calcmode="lin" valueType="num">
                                      <p:cBhvr>
                                        <p:cTn id="15" dur="2000" fill="hold"/>
                                        <p:tgtEl>
                                          <p:spTgt spid="81924"/>
                                        </p:tgtEl>
                                        <p:attrNameLst>
                                          <p:attrName>ppt_h</p:attrName>
                                        </p:attrNameLst>
                                      </p:cBhvr>
                                      <p:tavLst>
                                        <p:tav tm="0">
                                          <p:val>
                                            <p:fltVal val="0"/>
                                          </p:val>
                                        </p:tav>
                                        <p:tav tm="100000">
                                          <p:val>
                                            <p:strVal val="#ppt_h"/>
                                          </p:val>
                                        </p:tav>
                                      </p:tavLst>
                                    </p:anim>
                                    <p:anim calcmode="lin" valueType="num">
                                      <p:cBhvr>
                                        <p:cTn id="16" dur="2000" fill="hold"/>
                                        <p:tgtEl>
                                          <p:spTgt spid="81924"/>
                                        </p:tgtEl>
                                        <p:attrNameLst>
                                          <p:attrName>ppt_w</p:attrName>
                                        </p:attrNameLst>
                                      </p:cBhvr>
                                      <p:tavLst>
                                        <p:tav tm="0">
                                          <p:val>
                                            <p:fltVal val="0"/>
                                          </p:val>
                                        </p:tav>
                                        <p:tav tm="100000">
                                          <p:val>
                                            <p:strVal val="#ppt_w"/>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81928"/>
                                        </p:tgtEl>
                                        <p:attrNameLst>
                                          <p:attrName>style.visibility</p:attrName>
                                        </p:attrNameLst>
                                      </p:cBhvr>
                                      <p:to>
                                        <p:strVal val="visible"/>
                                      </p:to>
                                    </p:set>
                                    <p:animEffect transition="in" filter="blinds(horizontal)">
                                      <p:cBhvr>
                                        <p:cTn id="19" dur="500"/>
                                        <p:tgtEl>
                                          <p:spTgt spid="8192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81925"/>
                                        </p:tgtEl>
                                        <p:attrNameLst>
                                          <p:attrName>style.visibility</p:attrName>
                                        </p:attrNameLst>
                                      </p:cBhvr>
                                      <p:to>
                                        <p:strVal val="visible"/>
                                      </p:to>
                                    </p:set>
                                    <p:animEffect transition="in" filter="wheel(4)">
                                      <p:cBhvr>
                                        <p:cTn id="24" dur="2000"/>
                                        <p:tgtEl>
                                          <p:spTgt spid="81925"/>
                                        </p:tgtEl>
                                      </p:cBhvr>
                                    </p:animEffect>
                                  </p:childTnLst>
                                </p:cTn>
                              </p:par>
                            </p:childTnLst>
                          </p:cTn>
                        </p:par>
                      </p:childTnLst>
                    </p:cTn>
                  </p:par>
                  <p:par>
                    <p:cTn id="25" fill="hold">
                      <p:stCondLst>
                        <p:cond delay="indefinite"/>
                      </p:stCondLst>
                      <p:childTnLst>
                        <p:par>
                          <p:cTn id="26" fill="hold">
                            <p:stCondLst>
                              <p:cond delay="0"/>
                            </p:stCondLst>
                            <p:childTnLst>
                              <p:par>
                                <p:cTn id="27" presetID="13" presetClass="entr" presetSubtype="16" fill="hold" grpId="0" nodeType="clickEffect">
                                  <p:stCondLst>
                                    <p:cond delay="0"/>
                                  </p:stCondLst>
                                  <p:childTnLst>
                                    <p:set>
                                      <p:cBhvr>
                                        <p:cTn id="28" dur="1" fill="hold">
                                          <p:stCondLst>
                                            <p:cond delay="0"/>
                                          </p:stCondLst>
                                        </p:cTn>
                                        <p:tgtEl>
                                          <p:spTgt spid="81927"/>
                                        </p:tgtEl>
                                        <p:attrNameLst>
                                          <p:attrName>style.visibility</p:attrName>
                                        </p:attrNameLst>
                                      </p:cBhvr>
                                      <p:to>
                                        <p:strVal val="visible"/>
                                      </p:to>
                                    </p:set>
                                    <p:animEffect transition="in" filter="plus(in)">
                                      <p:cBhvr>
                                        <p:cTn id="29" dur="2000"/>
                                        <p:tgtEl>
                                          <p:spTgt spid="81927"/>
                                        </p:tgtEl>
                                      </p:cBhvr>
                                    </p:animEffect>
                                  </p:childTnLst>
                                </p:cTn>
                              </p:par>
                            </p:childTnLst>
                          </p:cTn>
                        </p:par>
                        <p:par>
                          <p:cTn id="30" fill="hold">
                            <p:stCondLst>
                              <p:cond delay="2000"/>
                            </p:stCondLst>
                            <p:childTnLst>
                              <p:par>
                                <p:cTn id="31" presetID="4" presetClass="entr" presetSubtype="16" fill="hold" grpId="0" nodeType="afterEffect">
                                  <p:stCondLst>
                                    <p:cond delay="0"/>
                                  </p:stCondLst>
                                  <p:childTnLst>
                                    <p:set>
                                      <p:cBhvr>
                                        <p:cTn id="32" dur="1" fill="hold">
                                          <p:stCondLst>
                                            <p:cond delay="0"/>
                                          </p:stCondLst>
                                        </p:cTn>
                                        <p:tgtEl>
                                          <p:spTgt spid="81930"/>
                                        </p:tgtEl>
                                        <p:attrNameLst>
                                          <p:attrName>style.visibility</p:attrName>
                                        </p:attrNameLst>
                                      </p:cBhvr>
                                      <p:to>
                                        <p:strVal val="visible"/>
                                      </p:to>
                                    </p:set>
                                    <p:animEffect transition="in" filter="box(in)">
                                      <p:cBhvr>
                                        <p:cTn id="33" dur="500"/>
                                        <p:tgtEl>
                                          <p:spTgt spid="81930"/>
                                        </p:tgtEl>
                                      </p:cBhvr>
                                    </p:animEffect>
                                  </p:childTnLst>
                                </p:cTn>
                              </p:par>
                            </p:childTnLst>
                          </p:cTn>
                        </p:par>
                        <p:par>
                          <p:cTn id="34" fill="hold">
                            <p:stCondLst>
                              <p:cond delay="2500"/>
                            </p:stCondLst>
                            <p:childTnLst>
                              <p:par>
                                <p:cTn id="35" presetID="55" presetClass="entr" presetSubtype="0" fill="hold" grpId="0" nodeType="afterEffect">
                                  <p:stCondLst>
                                    <p:cond delay="0"/>
                                  </p:stCondLst>
                                  <p:childTnLst>
                                    <p:set>
                                      <p:cBhvr>
                                        <p:cTn id="36" dur="1" fill="hold">
                                          <p:stCondLst>
                                            <p:cond delay="0"/>
                                          </p:stCondLst>
                                        </p:cTn>
                                        <p:tgtEl>
                                          <p:spTgt spid="81929"/>
                                        </p:tgtEl>
                                        <p:attrNameLst>
                                          <p:attrName>style.visibility</p:attrName>
                                        </p:attrNameLst>
                                      </p:cBhvr>
                                      <p:to>
                                        <p:strVal val="visible"/>
                                      </p:to>
                                    </p:set>
                                    <p:anim calcmode="lin" valueType="num">
                                      <p:cBhvr>
                                        <p:cTn id="37" dur="1000" fill="hold"/>
                                        <p:tgtEl>
                                          <p:spTgt spid="81929"/>
                                        </p:tgtEl>
                                        <p:attrNameLst>
                                          <p:attrName>ppt_w</p:attrName>
                                        </p:attrNameLst>
                                      </p:cBhvr>
                                      <p:tavLst>
                                        <p:tav tm="0">
                                          <p:val>
                                            <p:strVal val="#ppt_w*0.70"/>
                                          </p:val>
                                        </p:tav>
                                        <p:tav tm="100000">
                                          <p:val>
                                            <p:strVal val="#ppt_w"/>
                                          </p:val>
                                        </p:tav>
                                      </p:tavLst>
                                    </p:anim>
                                    <p:anim calcmode="lin" valueType="num">
                                      <p:cBhvr>
                                        <p:cTn id="38" dur="1000" fill="hold"/>
                                        <p:tgtEl>
                                          <p:spTgt spid="81929"/>
                                        </p:tgtEl>
                                        <p:attrNameLst>
                                          <p:attrName>ppt_h</p:attrName>
                                        </p:attrNameLst>
                                      </p:cBhvr>
                                      <p:tavLst>
                                        <p:tav tm="0">
                                          <p:val>
                                            <p:strVal val="#ppt_h"/>
                                          </p:val>
                                        </p:tav>
                                        <p:tav tm="100000">
                                          <p:val>
                                            <p:strVal val="#ppt_h"/>
                                          </p:val>
                                        </p:tav>
                                      </p:tavLst>
                                    </p:anim>
                                    <p:animEffect transition="in" filter="fade">
                                      <p:cBhvr>
                                        <p:cTn id="39" dur="1000"/>
                                        <p:tgtEl>
                                          <p:spTgt spid="81929"/>
                                        </p:tgtEl>
                                      </p:cBhvr>
                                    </p:animEffect>
                                  </p:childTnLst>
                                </p:cTn>
                              </p:par>
                            </p:childTnLst>
                          </p:cTn>
                        </p:par>
                      </p:childTnLst>
                    </p:cTn>
                  </p:par>
                  <p:par>
                    <p:cTn id="40" fill="hold">
                      <p:stCondLst>
                        <p:cond delay="indefinite"/>
                      </p:stCondLst>
                      <p:childTnLst>
                        <p:par>
                          <p:cTn id="41" fill="hold">
                            <p:stCondLst>
                              <p:cond delay="0"/>
                            </p:stCondLst>
                            <p:childTnLst>
                              <p:par>
                                <p:cTn id="42" presetID="45" presetClass="entr" presetSubtype="0" fill="hold" grpId="0" nodeType="clickEffect">
                                  <p:stCondLst>
                                    <p:cond delay="0"/>
                                  </p:stCondLst>
                                  <p:iterate type="lt">
                                    <p:tmPct val="10000"/>
                                  </p:iterate>
                                  <p:childTnLst>
                                    <p:set>
                                      <p:cBhvr>
                                        <p:cTn id="43" dur="1" fill="hold">
                                          <p:stCondLst>
                                            <p:cond delay="0"/>
                                          </p:stCondLst>
                                        </p:cTn>
                                        <p:tgtEl>
                                          <p:spTgt spid="81926"/>
                                        </p:tgtEl>
                                        <p:attrNameLst>
                                          <p:attrName>style.visibility</p:attrName>
                                        </p:attrNameLst>
                                      </p:cBhvr>
                                      <p:to>
                                        <p:strVal val="visible"/>
                                      </p:to>
                                    </p:set>
                                    <p:animEffect transition="in" filter="fade">
                                      <p:cBhvr>
                                        <p:cTn id="44" dur="2000"/>
                                        <p:tgtEl>
                                          <p:spTgt spid="81926"/>
                                        </p:tgtEl>
                                      </p:cBhvr>
                                    </p:animEffect>
                                    <p:anim calcmode="lin" valueType="num">
                                      <p:cBhvr>
                                        <p:cTn id="45" dur="2000" fill="hold"/>
                                        <p:tgtEl>
                                          <p:spTgt spid="81926"/>
                                        </p:tgtEl>
                                        <p:attrNameLst>
                                          <p:attrName>ppt_w</p:attrName>
                                        </p:attrNameLst>
                                      </p:cBhvr>
                                      <p:tavLst>
                                        <p:tav tm="0" fmla="#ppt_w*sin(2.5*pi*$)">
                                          <p:val>
                                            <p:fltVal val="0"/>
                                          </p:val>
                                        </p:tav>
                                        <p:tav tm="100000">
                                          <p:val>
                                            <p:fltVal val="1"/>
                                          </p:val>
                                        </p:tav>
                                      </p:tavLst>
                                    </p:anim>
                                    <p:anim calcmode="lin" valueType="num">
                                      <p:cBhvr>
                                        <p:cTn id="46" dur="2000" fill="hold"/>
                                        <p:tgtEl>
                                          <p:spTgt spid="81926"/>
                                        </p:tgtEl>
                                        <p:attrNameLst>
                                          <p:attrName>ppt_h</p:attrName>
                                        </p:attrNameLst>
                                      </p:cBhvr>
                                      <p:tavLst>
                                        <p:tav tm="0">
                                          <p:val>
                                            <p:strVal val="#ppt_h"/>
                                          </p:val>
                                        </p:tav>
                                        <p:tav tm="100000">
                                          <p:val>
                                            <p:strVal val="#ppt_h"/>
                                          </p:val>
                                        </p:tav>
                                      </p:tavLst>
                                    </p:anim>
                                  </p:childTnLst>
                                </p:cTn>
                              </p:par>
                            </p:childTnLst>
                          </p:cTn>
                        </p:par>
                        <p:par>
                          <p:cTn id="47" fill="hold">
                            <p:stCondLst>
                              <p:cond delay="2000"/>
                            </p:stCondLst>
                            <p:childTnLst>
                              <p:par>
                                <p:cTn id="48" presetID="3" presetClass="entr" presetSubtype="10" fill="hold" grpId="0" nodeType="afterEffect">
                                  <p:stCondLst>
                                    <p:cond delay="0"/>
                                  </p:stCondLst>
                                  <p:childTnLst>
                                    <p:set>
                                      <p:cBhvr>
                                        <p:cTn id="49" dur="1" fill="hold">
                                          <p:stCondLst>
                                            <p:cond delay="0"/>
                                          </p:stCondLst>
                                        </p:cTn>
                                        <p:tgtEl>
                                          <p:spTgt spid="81931"/>
                                        </p:tgtEl>
                                        <p:attrNameLst>
                                          <p:attrName>style.visibility</p:attrName>
                                        </p:attrNameLst>
                                      </p:cBhvr>
                                      <p:to>
                                        <p:strVal val="visible"/>
                                      </p:to>
                                    </p:set>
                                    <p:animEffect transition="in" filter="blinds(horizontal)">
                                      <p:cBhvr>
                                        <p:cTn id="50" dur="500"/>
                                        <p:tgtEl>
                                          <p:spTgt spid="81931"/>
                                        </p:tgtEl>
                                      </p:cBhvr>
                                    </p:animEffect>
                                  </p:childTnLst>
                                </p:cTn>
                              </p:par>
                            </p:childTnLst>
                          </p:cTn>
                        </p:par>
                      </p:childTnLst>
                    </p:cTn>
                  </p:par>
                  <p:par>
                    <p:cTn id="51" fill="hold">
                      <p:stCondLst>
                        <p:cond delay="indefinite"/>
                      </p:stCondLst>
                      <p:childTnLst>
                        <p:par>
                          <p:cTn id="52" fill="hold">
                            <p:stCondLst>
                              <p:cond delay="0"/>
                            </p:stCondLst>
                            <p:childTnLst>
                              <p:par>
                                <p:cTn id="53" presetID="13" presetClass="entr" presetSubtype="16" fill="hold" grpId="0" nodeType="clickEffect">
                                  <p:stCondLst>
                                    <p:cond delay="0"/>
                                  </p:stCondLst>
                                  <p:childTnLst>
                                    <p:set>
                                      <p:cBhvr>
                                        <p:cTn id="54" dur="1" fill="hold">
                                          <p:stCondLst>
                                            <p:cond delay="0"/>
                                          </p:stCondLst>
                                        </p:cTn>
                                        <p:tgtEl>
                                          <p:spTgt spid="81934"/>
                                        </p:tgtEl>
                                        <p:attrNameLst>
                                          <p:attrName>style.visibility</p:attrName>
                                        </p:attrNameLst>
                                      </p:cBhvr>
                                      <p:to>
                                        <p:strVal val="visible"/>
                                      </p:to>
                                    </p:set>
                                    <p:animEffect transition="in" filter="plus(in)">
                                      <p:cBhvr>
                                        <p:cTn id="55" dur="2000"/>
                                        <p:tgtEl>
                                          <p:spTgt spid="81934"/>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81933"/>
                                        </p:tgtEl>
                                        <p:attrNameLst>
                                          <p:attrName>style.visibility</p:attrName>
                                        </p:attrNameLst>
                                      </p:cBhvr>
                                      <p:to>
                                        <p:strVal val="visible"/>
                                      </p:to>
                                    </p:set>
                                    <p:animEffect transition="in" filter="wheel(4)">
                                      <p:cBhvr>
                                        <p:cTn id="60" dur="2000"/>
                                        <p:tgtEl>
                                          <p:spTgt spid="81933"/>
                                        </p:tgtEl>
                                      </p:cBhvr>
                                    </p:animEffect>
                                  </p:childTnLst>
                                </p:cTn>
                              </p:par>
                            </p:childTnLst>
                          </p:cTn>
                        </p:par>
                      </p:childTnLst>
                    </p:cTn>
                  </p:par>
                  <p:par>
                    <p:cTn id="61" fill="hold">
                      <p:stCondLst>
                        <p:cond delay="indefinite"/>
                      </p:stCondLst>
                      <p:childTnLst>
                        <p:par>
                          <p:cTn id="62" fill="hold">
                            <p:stCondLst>
                              <p:cond delay="0"/>
                            </p:stCondLst>
                            <p:childTnLst>
                              <p:par>
                                <p:cTn id="63" presetID="37" presetClass="entr" presetSubtype="0" fill="hold" grpId="0" nodeType="clickEffect">
                                  <p:stCondLst>
                                    <p:cond delay="0"/>
                                  </p:stCondLst>
                                  <p:childTnLst>
                                    <p:set>
                                      <p:cBhvr>
                                        <p:cTn id="64" dur="1" fill="hold">
                                          <p:stCondLst>
                                            <p:cond delay="0"/>
                                          </p:stCondLst>
                                        </p:cTn>
                                        <p:tgtEl>
                                          <p:spTgt spid="81935"/>
                                        </p:tgtEl>
                                        <p:attrNameLst>
                                          <p:attrName>style.visibility</p:attrName>
                                        </p:attrNameLst>
                                      </p:cBhvr>
                                      <p:to>
                                        <p:strVal val="visible"/>
                                      </p:to>
                                    </p:set>
                                    <p:animEffect transition="in" filter="fade">
                                      <p:cBhvr>
                                        <p:cTn id="65" dur="1000"/>
                                        <p:tgtEl>
                                          <p:spTgt spid="81935"/>
                                        </p:tgtEl>
                                      </p:cBhvr>
                                    </p:animEffect>
                                    <p:anim calcmode="lin" valueType="num">
                                      <p:cBhvr>
                                        <p:cTn id="66" dur="1000" fill="hold"/>
                                        <p:tgtEl>
                                          <p:spTgt spid="81935"/>
                                        </p:tgtEl>
                                        <p:attrNameLst>
                                          <p:attrName>ppt_x</p:attrName>
                                        </p:attrNameLst>
                                      </p:cBhvr>
                                      <p:tavLst>
                                        <p:tav tm="0">
                                          <p:val>
                                            <p:strVal val="#ppt_x"/>
                                          </p:val>
                                        </p:tav>
                                        <p:tav tm="100000">
                                          <p:val>
                                            <p:strVal val="#ppt_x"/>
                                          </p:val>
                                        </p:tav>
                                      </p:tavLst>
                                    </p:anim>
                                    <p:anim calcmode="lin" valueType="num">
                                      <p:cBhvr>
                                        <p:cTn id="67" dur="900" decel="100000" fill="hold"/>
                                        <p:tgtEl>
                                          <p:spTgt spid="81935"/>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81935"/>
                                        </p:tgtEl>
                                        <p:attrNameLst>
                                          <p:attrName>ppt_y</p:attrName>
                                        </p:attrNameLst>
                                      </p:cBhvr>
                                      <p:tavLst>
                                        <p:tav tm="0">
                                          <p:val>
                                            <p:strVal val="#ppt_y-.03"/>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iterate type="lt">
                                    <p:tmPct val="5000"/>
                                  </p:iterate>
                                  <p:childTnLst>
                                    <p:set>
                                      <p:cBhvr>
                                        <p:cTn id="72" dur="1" fill="hold">
                                          <p:stCondLst>
                                            <p:cond delay="0"/>
                                          </p:stCondLst>
                                        </p:cTn>
                                        <p:tgtEl>
                                          <p:spTgt spid="81942"/>
                                        </p:tgtEl>
                                        <p:attrNameLst>
                                          <p:attrName>style.visibility</p:attrName>
                                        </p:attrNameLst>
                                      </p:cBhvr>
                                      <p:to>
                                        <p:strVal val="visible"/>
                                      </p:to>
                                    </p:set>
                                    <p:anim calcmode="lin" valueType="num">
                                      <p:cBhvr>
                                        <p:cTn id="73" dur="1000" fill="hold"/>
                                        <p:tgtEl>
                                          <p:spTgt spid="81942"/>
                                        </p:tgtEl>
                                        <p:attrNameLst>
                                          <p:attrName>ppt_w</p:attrName>
                                        </p:attrNameLst>
                                      </p:cBhvr>
                                      <p:tavLst>
                                        <p:tav tm="0">
                                          <p:val>
                                            <p:fltVal val="0"/>
                                          </p:val>
                                        </p:tav>
                                        <p:tav tm="100000">
                                          <p:val>
                                            <p:strVal val="#ppt_w"/>
                                          </p:val>
                                        </p:tav>
                                      </p:tavLst>
                                    </p:anim>
                                    <p:anim calcmode="lin" valueType="num">
                                      <p:cBhvr>
                                        <p:cTn id="74" dur="1000" fill="hold"/>
                                        <p:tgtEl>
                                          <p:spTgt spid="81942"/>
                                        </p:tgtEl>
                                        <p:attrNameLst>
                                          <p:attrName>ppt_h</p:attrName>
                                        </p:attrNameLst>
                                      </p:cBhvr>
                                      <p:tavLst>
                                        <p:tav tm="0">
                                          <p:val>
                                            <p:fltVal val="0"/>
                                          </p:val>
                                        </p:tav>
                                        <p:tav tm="100000">
                                          <p:val>
                                            <p:strVal val="#ppt_h"/>
                                          </p:val>
                                        </p:tav>
                                      </p:tavLst>
                                    </p:anim>
                                    <p:anim calcmode="lin" valueType="num">
                                      <p:cBhvr>
                                        <p:cTn id="75" dur="1000" fill="hold"/>
                                        <p:tgtEl>
                                          <p:spTgt spid="81942"/>
                                        </p:tgtEl>
                                        <p:attrNameLst>
                                          <p:attrName>style.rotation</p:attrName>
                                        </p:attrNameLst>
                                      </p:cBhvr>
                                      <p:tavLst>
                                        <p:tav tm="0">
                                          <p:val>
                                            <p:fltVal val="90"/>
                                          </p:val>
                                        </p:tav>
                                        <p:tav tm="100000">
                                          <p:val>
                                            <p:fltVal val="0"/>
                                          </p:val>
                                        </p:tav>
                                      </p:tavLst>
                                    </p:anim>
                                    <p:animEffect transition="in" filter="fade">
                                      <p:cBhvr>
                                        <p:cTn id="76" dur="1000"/>
                                        <p:tgtEl>
                                          <p:spTgt spid="81942"/>
                                        </p:tgtEl>
                                      </p:cBhvr>
                                    </p:animEffect>
                                  </p:childTnLst>
                                </p:cTn>
                              </p:par>
                            </p:childTnLst>
                          </p:cTn>
                        </p:par>
                      </p:childTnLst>
                    </p:cTn>
                  </p:par>
                  <p:par>
                    <p:cTn id="77" fill="hold">
                      <p:stCondLst>
                        <p:cond delay="indefinite"/>
                      </p:stCondLst>
                      <p:childTnLst>
                        <p:par>
                          <p:cTn id="78" fill="hold">
                            <p:stCondLst>
                              <p:cond delay="0"/>
                            </p:stCondLst>
                            <p:childTnLst>
                              <p:par>
                                <p:cTn id="79" presetID="29" presetClass="entr" presetSubtype="0" fill="hold" grpId="0" nodeType="clickEffect">
                                  <p:stCondLst>
                                    <p:cond delay="0"/>
                                  </p:stCondLst>
                                  <p:childTnLst>
                                    <p:set>
                                      <p:cBhvr>
                                        <p:cTn id="80" dur="1" fill="hold">
                                          <p:stCondLst>
                                            <p:cond delay="0"/>
                                          </p:stCondLst>
                                        </p:cTn>
                                        <p:tgtEl>
                                          <p:spTgt spid="81940"/>
                                        </p:tgtEl>
                                        <p:attrNameLst>
                                          <p:attrName>style.visibility</p:attrName>
                                        </p:attrNameLst>
                                      </p:cBhvr>
                                      <p:to>
                                        <p:strVal val="visible"/>
                                      </p:to>
                                    </p:set>
                                    <p:anim calcmode="lin" valueType="num">
                                      <p:cBhvr>
                                        <p:cTn id="81" dur="1000" fill="hold"/>
                                        <p:tgtEl>
                                          <p:spTgt spid="81940"/>
                                        </p:tgtEl>
                                        <p:attrNameLst>
                                          <p:attrName>ppt_x</p:attrName>
                                        </p:attrNameLst>
                                      </p:cBhvr>
                                      <p:tavLst>
                                        <p:tav tm="0">
                                          <p:val>
                                            <p:strVal val="#ppt_x-.2"/>
                                          </p:val>
                                        </p:tav>
                                        <p:tav tm="100000">
                                          <p:val>
                                            <p:strVal val="#ppt_x"/>
                                          </p:val>
                                        </p:tav>
                                      </p:tavLst>
                                    </p:anim>
                                    <p:anim calcmode="lin" valueType="num">
                                      <p:cBhvr>
                                        <p:cTn id="82" dur="1000" fill="hold"/>
                                        <p:tgtEl>
                                          <p:spTgt spid="81940"/>
                                        </p:tgtEl>
                                        <p:attrNameLst>
                                          <p:attrName>ppt_y</p:attrName>
                                        </p:attrNameLst>
                                      </p:cBhvr>
                                      <p:tavLst>
                                        <p:tav tm="0">
                                          <p:val>
                                            <p:strVal val="#ppt_y"/>
                                          </p:val>
                                        </p:tav>
                                        <p:tav tm="100000">
                                          <p:val>
                                            <p:strVal val="#ppt_y"/>
                                          </p:val>
                                        </p:tav>
                                      </p:tavLst>
                                    </p:anim>
                                    <p:animEffect transition="in" filter="wipe(right)" prLst="gradientSize: 0.1">
                                      <p:cBhvr>
                                        <p:cTn id="83" dur="1000"/>
                                        <p:tgtEl>
                                          <p:spTgt spid="81940"/>
                                        </p:tgtEl>
                                      </p:cBhvr>
                                    </p:animEffect>
                                  </p:childTnLst>
                                </p:cTn>
                              </p:par>
                            </p:childTnLst>
                          </p:cTn>
                        </p:par>
                      </p:childTnLst>
                    </p:cTn>
                  </p:par>
                  <p:par>
                    <p:cTn id="84" fill="hold">
                      <p:stCondLst>
                        <p:cond delay="indefinite"/>
                      </p:stCondLst>
                      <p:childTnLst>
                        <p:par>
                          <p:cTn id="85" fill="hold">
                            <p:stCondLst>
                              <p:cond delay="0"/>
                            </p:stCondLst>
                            <p:childTnLst>
                              <p:par>
                                <p:cTn id="86" presetID="21" presetClass="entr" presetSubtype="4" fill="hold" grpId="0" nodeType="clickEffect">
                                  <p:stCondLst>
                                    <p:cond delay="0"/>
                                  </p:stCondLst>
                                  <p:childTnLst>
                                    <p:set>
                                      <p:cBhvr>
                                        <p:cTn id="87" dur="1" fill="hold">
                                          <p:stCondLst>
                                            <p:cond delay="0"/>
                                          </p:stCondLst>
                                        </p:cTn>
                                        <p:tgtEl>
                                          <p:spTgt spid="81941"/>
                                        </p:tgtEl>
                                        <p:attrNameLst>
                                          <p:attrName>style.visibility</p:attrName>
                                        </p:attrNameLst>
                                      </p:cBhvr>
                                      <p:to>
                                        <p:strVal val="visible"/>
                                      </p:to>
                                    </p:set>
                                    <p:animEffect transition="in" filter="wheel(4)">
                                      <p:cBhvr>
                                        <p:cTn id="88" dur="2000"/>
                                        <p:tgtEl>
                                          <p:spTgt spid="81941"/>
                                        </p:tgtEl>
                                      </p:cBhvr>
                                    </p:animEffect>
                                  </p:childTnLst>
                                </p:cTn>
                              </p:par>
                            </p:childTnLst>
                          </p:cTn>
                        </p:par>
                      </p:childTnLst>
                    </p:cTn>
                  </p:par>
                  <p:par>
                    <p:cTn id="89" fill="hold">
                      <p:stCondLst>
                        <p:cond delay="indefinite"/>
                      </p:stCondLst>
                      <p:childTnLst>
                        <p:par>
                          <p:cTn id="90" fill="hold">
                            <p:stCondLst>
                              <p:cond delay="0"/>
                            </p:stCondLst>
                            <p:childTnLst>
                              <p:par>
                                <p:cTn id="91" presetID="29" presetClass="entr" presetSubtype="0" fill="hold" grpId="0" nodeType="clickEffect">
                                  <p:stCondLst>
                                    <p:cond delay="0"/>
                                  </p:stCondLst>
                                  <p:childTnLst>
                                    <p:set>
                                      <p:cBhvr>
                                        <p:cTn id="92" dur="1" fill="hold">
                                          <p:stCondLst>
                                            <p:cond delay="0"/>
                                          </p:stCondLst>
                                        </p:cTn>
                                        <p:tgtEl>
                                          <p:spTgt spid="81938"/>
                                        </p:tgtEl>
                                        <p:attrNameLst>
                                          <p:attrName>style.visibility</p:attrName>
                                        </p:attrNameLst>
                                      </p:cBhvr>
                                      <p:to>
                                        <p:strVal val="visible"/>
                                      </p:to>
                                    </p:set>
                                    <p:anim calcmode="lin" valueType="num">
                                      <p:cBhvr>
                                        <p:cTn id="93" dur="1000" fill="hold"/>
                                        <p:tgtEl>
                                          <p:spTgt spid="81938"/>
                                        </p:tgtEl>
                                        <p:attrNameLst>
                                          <p:attrName>ppt_x</p:attrName>
                                        </p:attrNameLst>
                                      </p:cBhvr>
                                      <p:tavLst>
                                        <p:tav tm="0">
                                          <p:val>
                                            <p:strVal val="#ppt_x-.2"/>
                                          </p:val>
                                        </p:tav>
                                        <p:tav tm="100000">
                                          <p:val>
                                            <p:strVal val="#ppt_x"/>
                                          </p:val>
                                        </p:tav>
                                      </p:tavLst>
                                    </p:anim>
                                    <p:anim calcmode="lin" valueType="num">
                                      <p:cBhvr>
                                        <p:cTn id="94" dur="1000" fill="hold"/>
                                        <p:tgtEl>
                                          <p:spTgt spid="81938"/>
                                        </p:tgtEl>
                                        <p:attrNameLst>
                                          <p:attrName>ppt_y</p:attrName>
                                        </p:attrNameLst>
                                      </p:cBhvr>
                                      <p:tavLst>
                                        <p:tav tm="0">
                                          <p:val>
                                            <p:strVal val="#ppt_y"/>
                                          </p:val>
                                        </p:tav>
                                        <p:tav tm="100000">
                                          <p:val>
                                            <p:strVal val="#ppt_y"/>
                                          </p:val>
                                        </p:tav>
                                      </p:tavLst>
                                    </p:anim>
                                    <p:animEffect transition="in" filter="wipe(right)" prLst="gradientSize: 0.1">
                                      <p:cBhvr>
                                        <p:cTn id="95" dur="1000"/>
                                        <p:tgtEl>
                                          <p:spTgt spid="81938"/>
                                        </p:tgtEl>
                                      </p:cBhvr>
                                    </p:animEffect>
                                  </p:childTnLst>
                                </p:cTn>
                              </p:par>
                            </p:childTnLst>
                          </p:cTn>
                        </p:par>
                      </p:childTnLst>
                    </p:cTn>
                  </p:par>
                  <p:par>
                    <p:cTn id="96" fill="hold">
                      <p:stCondLst>
                        <p:cond delay="indefinite"/>
                      </p:stCondLst>
                      <p:childTnLst>
                        <p:par>
                          <p:cTn id="97" fill="hold">
                            <p:stCondLst>
                              <p:cond delay="0"/>
                            </p:stCondLst>
                            <p:childTnLst>
                              <p:par>
                                <p:cTn id="98" presetID="3" presetClass="entr" presetSubtype="10" fill="hold" grpId="0" nodeType="clickEffect">
                                  <p:stCondLst>
                                    <p:cond delay="0"/>
                                  </p:stCondLst>
                                  <p:childTnLst>
                                    <p:set>
                                      <p:cBhvr>
                                        <p:cTn id="99" dur="1" fill="hold">
                                          <p:stCondLst>
                                            <p:cond delay="0"/>
                                          </p:stCondLst>
                                        </p:cTn>
                                        <p:tgtEl>
                                          <p:spTgt spid="81937"/>
                                        </p:tgtEl>
                                        <p:attrNameLst>
                                          <p:attrName>style.visibility</p:attrName>
                                        </p:attrNameLst>
                                      </p:cBhvr>
                                      <p:to>
                                        <p:strVal val="visible"/>
                                      </p:to>
                                    </p:set>
                                    <p:animEffect transition="in" filter="blinds(horizontal)">
                                      <p:cBhvr>
                                        <p:cTn id="100" dur="500"/>
                                        <p:tgtEl>
                                          <p:spTgt spid="81937"/>
                                        </p:tgtEl>
                                      </p:cBhvr>
                                    </p:animEffect>
                                  </p:childTnLst>
                                </p:cTn>
                              </p:par>
                            </p:childTnLst>
                          </p:cTn>
                        </p:par>
                      </p:childTnLst>
                    </p:cTn>
                  </p:par>
                  <p:par>
                    <p:cTn id="101" fill="hold">
                      <p:stCondLst>
                        <p:cond delay="indefinite"/>
                      </p:stCondLst>
                      <p:childTnLst>
                        <p:par>
                          <p:cTn id="102" fill="hold">
                            <p:stCondLst>
                              <p:cond delay="0"/>
                            </p:stCondLst>
                            <p:childTnLst>
                              <p:par>
                                <p:cTn id="103" presetID="27" presetClass="entr" presetSubtype="0" fill="hold" grpId="0" nodeType="clickEffect">
                                  <p:stCondLst>
                                    <p:cond delay="0"/>
                                  </p:stCondLst>
                                  <p:iterate type="lt">
                                    <p:tmPct val="50000"/>
                                  </p:iterate>
                                  <p:childTnLst>
                                    <p:set>
                                      <p:cBhvr>
                                        <p:cTn id="104" dur="1" fill="hold">
                                          <p:stCondLst>
                                            <p:cond delay="0"/>
                                          </p:stCondLst>
                                        </p:cTn>
                                        <p:tgtEl>
                                          <p:spTgt spid="81936"/>
                                        </p:tgtEl>
                                        <p:attrNameLst>
                                          <p:attrName>style.visibility</p:attrName>
                                        </p:attrNameLst>
                                      </p:cBhvr>
                                      <p:to>
                                        <p:strVal val="visible"/>
                                      </p:to>
                                    </p:set>
                                    <p:anim calcmode="discrete" valueType="clr">
                                      <p:cBhvr override="childStyle">
                                        <p:cTn id="105" dur="80"/>
                                        <p:tgtEl>
                                          <p:spTgt spid="81936"/>
                                        </p:tgtEl>
                                        <p:attrNameLst>
                                          <p:attrName>style.color</p:attrName>
                                        </p:attrNameLst>
                                      </p:cBhvr>
                                      <p:tavLst>
                                        <p:tav tm="0">
                                          <p:val>
                                            <p:clrVal>
                                              <a:schemeClr val="accent2"/>
                                            </p:clrVal>
                                          </p:val>
                                        </p:tav>
                                        <p:tav tm="50000">
                                          <p:val>
                                            <p:clrVal>
                                              <a:schemeClr val="hlink"/>
                                            </p:clrVal>
                                          </p:val>
                                        </p:tav>
                                      </p:tavLst>
                                    </p:anim>
                                    <p:anim calcmode="discrete" valueType="clr">
                                      <p:cBhvr>
                                        <p:cTn id="106" dur="80"/>
                                        <p:tgtEl>
                                          <p:spTgt spid="81936"/>
                                        </p:tgtEl>
                                        <p:attrNameLst>
                                          <p:attrName>fillcolor</p:attrName>
                                        </p:attrNameLst>
                                      </p:cBhvr>
                                      <p:tavLst>
                                        <p:tav tm="0">
                                          <p:val>
                                            <p:clrVal>
                                              <a:schemeClr val="accent2"/>
                                            </p:clrVal>
                                          </p:val>
                                        </p:tav>
                                        <p:tav tm="50000">
                                          <p:val>
                                            <p:clrVal>
                                              <a:schemeClr val="hlink"/>
                                            </p:clrVal>
                                          </p:val>
                                        </p:tav>
                                      </p:tavLst>
                                    </p:anim>
                                    <p:set>
                                      <p:cBhvr>
                                        <p:cTn id="107" dur="80"/>
                                        <p:tgtEl>
                                          <p:spTgt spid="819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nimBg="1"/>
      <p:bldP spid="81925" grpId="0" animBg="1"/>
      <p:bldP spid="81926" grpId="0" animBg="1"/>
      <p:bldP spid="81927" grpId="0" animBg="1"/>
      <p:bldP spid="81928" grpId="0" animBg="1"/>
      <p:bldP spid="81929" grpId="0" animBg="1"/>
      <p:bldP spid="81930" grpId="0" animBg="1"/>
      <p:bldP spid="81931" grpId="0" animBg="1"/>
      <p:bldP spid="81932" grpId="0" animBg="1"/>
      <p:bldP spid="81933" grpId="0" animBg="1"/>
      <p:bldP spid="81934" grpId="0" animBg="1"/>
      <p:bldP spid="81935" grpId="0" animBg="1"/>
      <p:bldP spid="81936" grpId="0" animBg="1"/>
      <p:bldP spid="81937" grpId="0" animBg="1"/>
      <p:bldP spid="81938" grpId="0" animBg="1"/>
      <p:bldP spid="81940" grpId="0" animBg="1"/>
      <p:bldP spid="81941" grpId="0" animBg="1"/>
      <p:bldP spid="819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14400" y="642918"/>
            <a:ext cx="8229600" cy="1143000"/>
          </a:xfrm>
        </p:spPr>
        <p:txBody>
          <a:bodyPr>
            <a:normAutofit fontScale="90000"/>
          </a:bodyPr>
          <a:lstStyle/>
          <a:p>
            <a:pPr algn="l" eaLnBrk="1" hangingPunct="1">
              <a:defRPr/>
            </a:pPr>
            <a:r>
              <a:rPr lang="ru-RU" sz="4000" b="1" dirty="0" smtClean="0">
                <a:solidFill>
                  <a:schemeClr val="folHlink"/>
                </a:solidFill>
              </a:rPr>
              <a:t/>
            </a:r>
            <a:br>
              <a:rPr lang="ru-RU" sz="4000" b="1" dirty="0" smtClean="0">
                <a:solidFill>
                  <a:schemeClr val="folHlink"/>
                </a:solidFill>
              </a:rPr>
            </a:br>
            <a:r>
              <a:rPr lang="ru-RU" sz="4000" b="1" dirty="0" smtClean="0">
                <a:solidFill>
                  <a:schemeClr val="folHlink"/>
                </a:solidFill>
              </a:rPr>
              <a:t>3</a:t>
            </a:r>
            <a:r>
              <a:rPr lang="ru-RU" sz="4000" b="1" dirty="0" smtClean="0"/>
              <a:t> ступеней развития: </a:t>
            </a:r>
            <a:br>
              <a:rPr lang="ru-RU" sz="4000" b="1" dirty="0" smtClean="0"/>
            </a:br>
            <a:endParaRPr lang="ru-RU" sz="4000" b="1" dirty="0" smtClean="0"/>
          </a:p>
        </p:txBody>
      </p:sp>
      <p:sp>
        <p:nvSpPr>
          <p:cNvPr id="22" name="Содержимое 21"/>
          <p:cNvSpPr>
            <a:spLocks noGrp="1"/>
          </p:cNvSpPr>
          <p:nvPr>
            <p:ph sz="half" idx="1"/>
          </p:nvPr>
        </p:nvSpPr>
        <p:spPr/>
        <p:txBody>
          <a:bodyPr/>
          <a:lstStyle/>
          <a:p>
            <a:endParaRPr lang="ru-RU" dirty="0" smtClean="0"/>
          </a:p>
          <a:p>
            <a:endParaRPr lang="ru-RU" dirty="0"/>
          </a:p>
        </p:txBody>
      </p:sp>
      <p:sp>
        <p:nvSpPr>
          <p:cNvPr id="23" name="Содержимое 22"/>
          <p:cNvSpPr>
            <a:spLocks noGrp="1"/>
          </p:cNvSpPr>
          <p:nvPr>
            <p:ph sz="half" idx="2"/>
          </p:nvPr>
        </p:nvSpPr>
        <p:spPr>
          <a:xfrm>
            <a:off x="428596" y="4500570"/>
            <a:ext cx="2786082" cy="571504"/>
          </a:xfrm>
        </p:spPr>
        <p:txBody>
          <a:bodyPr/>
          <a:lstStyle/>
          <a:p>
            <a:pPr>
              <a:buNone/>
            </a:pPr>
            <a:r>
              <a:rPr lang="ru-RU" dirty="0" smtClean="0"/>
              <a:t>      «Следопыты»</a:t>
            </a:r>
          </a:p>
          <a:p>
            <a:endParaRPr lang="ru-RU" dirty="0"/>
          </a:p>
        </p:txBody>
      </p:sp>
      <p:sp>
        <p:nvSpPr>
          <p:cNvPr id="1028" name="AutoShape 3"/>
          <p:cNvSpPr>
            <a:spLocks noChangeArrowheads="1"/>
          </p:cNvSpPr>
          <p:nvPr/>
        </p:nvSpPr>
        <p:spPr bwMode="auto">
          <a:xfrm>
            <a:off x="1116013" y="5013325"/>
            <a:ext cx="1008062" cy="1214438"/>
          </a:xfrm>
          <a:prstGeom prst="can">
            <a:avLst>
              <a:gd name="adj" fmla="val 30118"/>
            </a:avLst>
          </a:prstGeom>
          <a:solidFill>
            <a:schemeClr val="accent1"/>
          </a:solidFill>
          <a:ln w="9525">
            <a:solidFill>
              <a:schemeClr val="tx1"/>
            </a:solidFill>
            <a:round/>
            <a:headEnd/>
            <a:tailEnd/>
          </a:ln>
        </p:spPr>
        <p:txBody>
          <a:bodyPr wrap="none" anchor="ctr"/>
          <a:lstStyle/>
          <a:p>
            <a:pPr algn="ctr"/>
            <a:endParaRPr lang="ru-RU" sz="1200" dirty="0" smtClean="0">
              <a:latin typeface="Tahoma" charset="0"/>
            </a:endParaRPr>
          </a:p>
        </p:txBody>
      </p:sp>
      <p:sp>
        <p:nvSpPr>
          <p:cNvPr id="1029" name="AutoShape 4"/>
          <p:cNvSpPr>
            <a:spLocks noChangeArrowheads="1"/>
          </p:cNvSpPr>
          <p:nvPr/>
        </p:nvSpPr>
        <p:spPr bwMode="auto">
          <a:xfrm>
            <a:off x="5072066" y="4500570"/>
            <a:ext cx="1008063" cy="1789115"/>
          </a:xfrm>
          <a:prstGeom prst="can">
            <a:avLst>
              <a:gd name="adj" fmla="val 37283"/>
            </a:avLst>
          </a:prstGeom>
          <a:solidFill>
            <a:schemeClr val="accent1"/>
          </a:solidFill>
          <a:ln w="9525">
            <a:solidFill>
              <a:schemeClr val="tx1"/>
            </a:solidFill>
            <a:round/>
            <a:headEnd/>
            <a:tailEnd/>
          </a:ln>
        </p:spPr>
        <p:txBody>
          <a:bodyPr wrap="none" anchor="ctr"/>
          <a:lstStyle/>
          <a:p>
            <a:pPr algn="ctr"/>
            <a:endParaRPr lang="ru-RU" sz="1200" dirty="0">
              <a:latin typeface="Tahoma" charset="0"/>
            </a:endParaRPr>
          </a:p>
        </p:txBody>
      </p:sp>
      <p:sp>
        <p:nvSpPr>
          <p:cNvPr id="1030" name="AutoShape 5"/>
          <p:cNvSpPr>
            <a:spLocks noChangeArrowheads="1"/>
          </p:cNvSpPr>
          <p:nvPr/>
        </p:nvSpPr>
        <p:spPr bwMode="auto">
          <a:xfrm>
            <a:off x="7072330" y="3571876"/>
            <a:ext cx="1008062" cy="2720981"/>
          </a:xfrm>
          <a:prstGeom prst="can">
            <a:avLst>
              <a:gd name="adj" fmla="val 47992"/>
            </a:avLst>
          </a:prstGeom>
          <a:solidFill>
            <a:schemeClr val="accent1"/>
          </a:solidFill>
          <a:ln w="9525">
            <a:solidFill>
              <a:schemeClr val="tx1"/>
            </a:solidFill>
            <a:round/>
            <a:headEnd/>
            <a:tailEnd/>
          </a:ln>
        </p:spPr>
        <p:txBody>
          <a:bodyPr wrap="none" anchor="ctr"/>
          <a:lstStyle/>
          <a:p>
            <a:pPr algn="ctr"/>
            <a:endParaRPr lang="ru-RU" sz="1400" dirty="0">
              <a:latin typeface="Tahoma" charset="0"/>
            </a:endParaRPr>
          </a:p>
        </p:txBody>
      </p:sp>
      <p:graphicFrame>
        <p:nvGraphicFramePr>
          <p:cNvPr id="1026" name="Object 10"/>
          <p:cNvGraphicFramePr>
            <a:graphicFrameLocks noChangeAspect="1"/>
          </p:cNvGraphicFramePr>
          <p:nvPr/>
        </p:nvGraphicFramePr>
        <p:xfrm>
          <a:off x="0" y="2428868"/>
          <a:ext cx="1846263" cy="2701925"/>
        </p:xfrm>
        <a:graphic>
          <a:graphicData uri="http://schemas.openxmlformats.org/presentationml/2006/ole">
            <mc:AlternateContent xmlns:mc="http://schemas.openxmlformats.org/markup-compatibility/2006">
              <mc:Choice xmlns:v="urn:schemas-microsoft-com:vml" Requires="v">
                <p:oleObj spid="_x0000_s2059" name="Документ" r:id="rId5" imgW="1846825" imgH="2702512" progId="Word.Document.8">
                  <p:embed/>
                </p:oleObj>
              </mc:Choice>
              <mc:Fallback>
                <p:oleObj name="Документ" r:id="rId5" imgW="1846825" imgH="2702512" progId="Word.Document.8">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428868"/>
                        <a:ext cx="1846263" cy="270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AutoShape 4"/>
          <p:cNvSpPr>
            <a:spLocks noChangeArrowheads="1"/>
          </p:cNvSpPr>
          <p:nvPr/>
        </p:nvSpPr>
        <p:spPr bwMode="auto">
          <a:xfrm>
            <a:off x="3071802" y="4500570"/>
            <a:ext cx="1008063" cy="1789115"/>
          </a:xfrm>
          <a:prstGeom prst="can">
            <a:avLst>
              <a:gd name="adj" fmla="val 37283"/>
            </a:avLst>
          </a:prstGeom>
          <a:solidFill>
            <a:schemeClr val="accent1"/>
          </a:solidFill>
          <a:ln w="9525">
            <a:solidFill>
              <a:schemeClr val="tx1"/>
            </a:solidFill>
            <a:round/>
            <a:headEnd/>
            <a:tailEnd/>
          </a:ln>
        </p:spPr>
        <p:txBody>
          <a:bodyPr wrap="none" anchor="ctr"/>
          <a:lstStyle/>
          <a:p>
            <a:pPr algn="ctr"/>
            <a:endParaRPr lang="ru-RU" dirty="0">
              <a:latin typeface="Tahoma" charset="0"/>
            </a:endParaRPr>
          </a:p>
        </p:txBody>
      </p:sp>
      <p:sp>
        <p:nvSpPr>
          <p:cNvPr id="13" name="AutoShape 4"/>
          <p:cNvSpPr>
            <a:spLocks noChangeArrowheads="1"/>
          </p:cNvSpPr>
          <p:nvPr/>
        </p:nvSpPr>
        <p:spPr bwMode="auto">
          <a:xfrm>
            <a:off x="4071934" y="4500570"/>
            <a:ext cx="1008063" cy="1789115"/>
          </a:xfrm>
          <a:prstGeom prst="can">
            <a:avLst>
              <a:gd name="adj" fmla="val 37283"/>
            </a:avLst>
          </a:prstGeom>
          <a:solidFill>
            <a:schemeClr val="accent1"/>
          </a:solidFill>
          <a:ln w="9525">
            <a:solidFill>
              <a:schemeClr val="tx1"/>
            </a:solidFill>
            <a:round/>
            <a:headEnd/>
            <a:tailEnd/>
          </a:ln>
        </p:spPr>
        <p:txBody>
          <a:bodyPr wrap="none" anchor="ctr"/>
          <a:lstStyle/>
          <a:p>
            <a:pPr algn="ctr"/>
            <a:endParaRPr lang="ru-RU" sz="1200" dirty="0">
              <a:latin typeface="Tahoma" charset="0"/>
            </a:endParaRPr>
          </a:p>
        </p:txBody>
      </p:sp>
      <p:sp>
        <p:nvSpPr>
          <p:cNvPr id="14" name="AutoShape 3"/>
          <p:cNvSpPr>
            <a:spLocks noChangeArrowheads="1"/>
          </p:cNvSpPr>
          <p:nvPr/>
        </p:nvSpPr>
        <p:spPr bwMode="auto">
          <a:xfrm>
            <a:off x="2071670" y="5000636"/>
            <a:ext cx="1008062" cy="1214438"/>
          </a:xfrm>
          <a:prstGeom prst="can">
            <a:avLst>
              <a:gd name="adj" fmla="val 30118"/>
            </a:avLst>
          </a:prstGeom>
          <a:solidFill>
            <a:schemeClr val="accent1"/>
          </a:solidFill>
          <a:ln w="9525">
            <a:solidFill>
              <a:schemeClr val="tx1"/>
            </a:solidFill>
            <a:round/>
            <a:headEnd/>
            <a:tailEnd/>
          </a:ln>
        </p:spPr>
        <p:txBody>
          <a:bodyPr wrap="none" anchor="ctr"/>
          <a:lstStyle/>
          <a:p>
            <a:pPr algn="ctr"/>
            <a:endParaRPr lang="ru-RU" sz="1200" dirty="0" smtClean="0">
              <a:latin typeface="Tahoma" charset="0"/>
            </a:endParaRPr>
          </a:p>
        </p:txBody>
      </p:sp>
      <p:sp>
        <p:nvSpPr>
          <p:cNvPr id="15" name="AutoShape 5"/>
          <p:cNvSpPr>
            <a:spLocks noChangeArrowheads="1"/>
          </p:cNvSpPr>
          <p:nvPr/>
        </p:nvSpPr>
        <p:spPr bwMode="auto">
          <a:xfrm>
            <a:off x="6072198" y="3571876"/>
            <a:ext cx="1008062" cy="2720981"/>
          </a:xfrm>
          <a:prstGeom prst="can">
            <a:avLst>
              <a:gd name="adj" fmla="val 47992"/>
            </a:avLst>
          </a:prstGeom>
          <a:solidFill>
            <a:schemeClr val="accent1"/>
          </a:solidFill>
          <a:ln w="9525">
            <a:solidFill>
              <a:schemeClr val="tx1"/>
            </a:solidFill>
            <a:round/>
            <a:headEnd/>
            <a:tailEnd/>
          </a:ln>
        </p:spPr>
        <p:txBody>
          <a:bodyPr wrap="none" anchor="ctr"/>
          <a:lstStyle/>
          <a:p>
            <a:pPr algn="ctr"/>
            <a:endParaRPr lang="ru-RU" sz="1400" dirty="0">
              <a:latin typeface="Tahoma" charset="0"/>
            </a:endParaRPr>
          </a:p>
        </p:txBody>
      </p:sp>
      <p:sp>
        <p:nvSpPr>
          <p:cNvPr id="16" name="AutoShape 5"/>
          <p:cNvSpPr>
            <a:spLocks noChangeArrowheads="1"/>
          </p:cNvSpPr>
          <p:nvPr/>
        </p:nvSpPr>
        <p:spPr bwMode="auto">
          <a:xfrm>
            <a:off x="8135938" y="3571876"/>
            <a:ext cx="1008062" cy="2720981"/>
          </a:xfrm>
          <a:prstGeom prst="can">
            <a:avLst>
              <a:gd name="adj" fmla="val 47992"/>
            </a:avLst>
          </a:prstGeom>
          <a:solidFill>
            <a:schemeClr val="accent1"/>
          </a:solidFill>
          <a:ln w="9525">
            <a:solidFill>
              <a:schemeClr val="tx1"/>
            </a:solidFill>
            <a:round/>
            <a:headEnd/>
            <a:tailEnd/>
          </a:ln>
        </p:spPr>
        <p:txBody>
          <a:bodyPr wrap="none" anchor="ctr"/>
          <a:lstStyle/>
          <a:p>
            <a:pPr algn="ctr"/>
            <a:endParaRPr lang="ru-RU" sz="1400" dirty="0">
              <a:latin typeface="Tahoma" charset="0"/>
            </a:endParaRPr>
          </a:p>
        </p:txBody>
      </p:sp>
      <p:sp>
        <p:nvSpPr>
          <p:cNvPr id="24" name="Прямоугольник 23"/>
          <p:cNvSpPr/>
          <p:nvPr/>
        </p:nvSpPr>
        <p:spPr>
          <a:xfrm>
            <a:off x="3500430" y="4000504"/>
            <a:ext cx="2428892" cy="523220"/>
          </a:xfrm>
          <a:prstGeom prst="rect">
            <a:avLst/>
          </a:prstGeom>
        </p:spPr>
        <p:txBody>
          <a:bodyPr wrap="square">
            <a:spAutoFit/>
          </a:bodyPr>
          <a:lstStyle/>
          <a:p>
            <a:r>
              <a:rPr lang="ru-RU" sz="2800" dirty="0" smtClean="0"/>
              <a:t>«Наследники»</a:t>
            </a:r>
            <a:endParaRPr lang="ru-RU" sz="2800" dirty="0"/>
          </a:p>
        </p:txBody>
      </p:sp>
      <p:sp>
        <p:nvSpPr>
          <p:cNvPr id="25" name="Прямоугольник 24"/>
          <p:cNvSpPr/>
          <p:nvPr/>
        </p:nvSpPr>
        <p:spPr>
          <a:xfrm>
            <a:off x="6143636" y="3000372"/>
            <a:ext cx="2643206" cy="523220"/>
          </a:xfrm>
          <a:prstGeom prst="rect">
            <a:avLst/>
          </a:prstGeom>
        </p:spPr>
        <p:txBody>
          <a:bodyPr wrap="square">
            <a:spAutoFit/>
          </a:bodyPr>
          <a:lstStyle/>
          <a:p>
            <a:r>
              <a:rPr lang="ru-RU" sz="2800" dirty="0" smtClean="0"/>
              <a:t>«Наставники»</a:t>
            </a:r>
            <a:endParaRPr lang="ru-RU" sz="2800" dirty="0"/>
          </a:p>
        </p:txBody>
      </p:sp>
      <p:sp>
        <p:nvSpPr>
          <p:cNvPr id="26" name="AutoShape 3"/>
          <p:cNvSpPr>
            <a:spLocks noChangeArrowheads="1"/>
          </p:cNvSpPr>
          <p:nvPr/>
        </p:nvSpPr>
        <p:spPr bwMode="auto">
          <a:xfrm>
            <a:off x="142844" y="5000636"/>
            <a:ext cx="1008062" cy="1214438"/>
          </a:xfrm>
          <a:prstGeom prst="can">
            <a:avLst>
              <a:gd name="adj" fmla="val 30118"/>
            </a:avLst>
          </a:prstGeom>
          <a:solidFill>
            <a:schemeClr val="accent1"/>
          </a:solidFill>
          <a:ln w="9525">
            <a:solidFill>
              <a:schemeClr val="tx1"/>
            </a:solidFill>
            <a:round/>
            <a:headEnd/>
            <a:tailEnd/>
          </a:ln>
        </p:spPr>
        <p:txBody>
          <a:bodyPr wrap="none" anchor="ctr"/>
          <a:lstStyle/>
          <a:p>
            <a:pPr algn="ctr"/>
            <a:endParaRPr lang="ru-RU" sz="1200" dirty="0" smtClean="0">
              <a:latin typeface="Tahoma" charset="0"/>
            </a:endParaRPr>
          </a:p>
        </p:txBody>
      </p:sp>
    </p:spTree>
  </p:cSld>
  <p:clrMapOvr>
    <a:overrideClrMapping bg1="lt1" tx1="dk1" bg2="lt2" tx2="dk2" accent1="accent1" accent2="accent2" accent3="accent3" accent4="accent4" accent5="accent5" accent6="accent6" hlink="hlink" folHlink="folHlink"/>
  </p:clrMapOvr>
  <p:transition advClick="0" advTm="300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par>
                          <p:cTn id="10" fill="hold">
                            <p:stCondLst>
                              <p:cond delay="500"/>
                            </p:stCondLst>
                            <p:childTnLst>
                              <p:par>
                                <p:cTn id="11" presetID="38" presetClass="entr" presetSubtype="0" accel="50000" fill="hold" grpId="0" nodeType="afterEffect">
                                  <p:stCondLst>
                                    <p:cond delay="0"/>
                                  </p:stCondLst>
                                  <p:iterate type="lt">
                                    <p:tmPct val="50000"/>
                                  </p:iterate>
                                  <p:childTnLst>
                                    <p:set>
                                      <p:cBhvr>
                                        <p:cTn id="12" dur="1" fill="hold">
                                          <p:stCondLst>
                                            <p:cond delay="0"/>
                                          </p:stCondLst>
                                        </p:cTn>
                                        <p:tgtEl>
                                          <p:spTgt spid="23">
                                            <p:txEl>
                                              <p:pRg st="0" end="0"/>
                                            </p:txEl>
                                          </p:spTgt>
                                        </p:tgtEl>
                                        <p:attrNameLst>
                                          <p:attrName>style.visibility</p:attrName>
                                        </p:attrNameLst>
                                      </p:cBhvr>
                                      <p:to>
                                        <p:strVal val="visible"/>
                                      </p:to>
                                    </p:set>
                                    <p:set>
                                      <p:cBhvr>
                                        <p:cTn id="13" dur="228" fill="hold">
                                          <p:stCondLst>
                                            <p:cond delay="0"/>
                                          </p:stCondLst>
                                        </p:cTn>
                                        <p:tgtEl>
                                          <p:spTgt spid="23">
                                            <p:txEl>
                                              <p:pRg st="0" end="0"/>
                                            </p:txEl>
                                          </p:spTgt>
                                        </p:tgtEl>
                                        <p:attrNameLst>
                                          <p:attrName>style.rotation</p:attrName>
                                        </p:attrNameLst>
                                      </p:cBhvr>
                                      <p:to>
                                        <p:strVal val="-45.0"/>
                                      </p:to>
                                    </p:set>
                                    <p:anim calcmode="lin" valueType="num">
                                      <p:cBhvr>
                                        <p:cTn id="14" dur="228" fill="hold">
                                          <p:stCondLst>
                                            <p:cond delay="228"/>
                                          </p:stCondLst>
                                        </p:cTn>
                                        <p:tgtEl>
                                          <p:spTgt spid="2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5" dur="228" fill="hold">
                                          <p:stCondLst>
                                            <p:cond delay="0"/>
                                          </p:stCondLst>
                                        </p:cTn>
                                        <p:tgtEl>
                                          <p:spTgt spid="23">
                                            <p:txEl>
                                              <p:pRg st="0" end="0"/>
                                            </p:txEl>
                                          </p:spTgt>
                                        </p:tgtEl>
                                        <p:attrNameLst>
                                          <p:attrName>ppt_y</p:attrName>
                                        </p:attrNameLst>
                                      </p:cBhvr>
                                      <p:tavLst>
                                        <p:tav tm="0">
                                          <p:val>
                                            <p:strVal val="#ppt_y-1"/>
                                          </p:val>
                                        </p:tav>
                                        <p:tav tm="100000">
                                          <p:val>
                                            <p:strVal val="#ppt_y-(0.354*#ppt_w-0.172*#ppt_h)"/>
                                          </p:val>
                                        </p:tav>
                                      </p:tavLst>
                                    </p:anim>
                                    <p:anim calcmode="lin" valueType="num">
                                      <p:cBhvr>
                                        <p:cTn id="16" dur="78" decel="50000" autoRev="1" fill="hold">
                                          <p:stCondLst>
                                            <p:cond delay="228"/>
                                          </p:stCondLst>
                                        </p:cTn>
                                        <p:tgtEl>
                                          <p:spTgt spid="2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7" dur="68" fill="hold">
                                          <p:stCondLst>
                                            <p:cond delay="432"/>
                                          </p:stCondLst>
                                        </p:cTn>
                                        <p:tgtEl>
                                          <p:spTgt spid="23">
                                            <p:txEl>
                                              <p:pRg st="0" end="0"/>
                                            </p:txEl>
                                          </p:spTgt>
                                        </p:tgtEl>
                                        <p:attrNameLst>
                                          <p:attrName>ppt_y</p:attrName>
                                        </p:attrNameLst>
                                      </p:cBhvr>
                                      <p:tavLst>
                                        <p:tav tm="0">
                                          <p:val>
                                            <p:strVal val="#ppt_y-(0.354*#ppt_w-0.172*#ppt_h)"/>
                                          </p:val>
                                        </p:tav>
                                        <p:tav tm="100000">
                                          <p:val>
                                            <p:strVal val="#ppt_y"/>
                                          </p:val>
                                        </p:tav>
                                      </p:tavLst>
                                    </p:anim>
                                  </p:childTnLst>
                                </p:cTn>
                              </p:par>
                              <p:par>
                                <p:cTn id="18" presetID="38" presetClass="entr" presetSubtype="0" accel="50000" fill="hold" grpId="0" nodeType="withEffect">
                                  <p:stCondLst>
                                    <p:cond delay="0"/>
                                  </p:stCondLst>
                                  <p:iterate type="lt">
                                    <p:tmPct val="50000"/>
                                  </p:iterate>
                                  <p:childTnLst>
                                    <p:set>
                                      <p:cBhvr>
                                        <p:cTn id="19" dur="1" fill="hold">
                                          <p:stCondLst>
                                            <p:cond delay="0"/>
                                          </p:stCondLst>
                                        </p:cTn>
                                        <p:tgtEl>
                                          <p:spTgt spid="24"/>
                                        </p:tgtEl>
                                        <p:attrNameLst>
                                          <p:attrName>style.visibility</p:attrName>
                                        </p:attrNameLst>
                                      </p:cBhvr>
                                      <p:to>
                                        <p:strVal val="visible"/>
                                      </p:to>
                                    </p:set>
                                    <p:set>
                                      <p:cBhvr>
                                        <p:cTn id="20" dur="228" fill="hold">
                                          <p:stCondLst>
                                            <p:cond delay="0"/>
                                          </p:stCondLst>
                                        </p:cTn>
                                        <p:tgtEl>
                                          <p:spTgt spid="24"/>
                                        </p:tgtEl>
                                        <p:attrNameLst>
                                          <p:attrName>style.rotation</p:attrName>
                                        </p:attrNameLst>
                                      </p:cBhvr>
                                      <p:to>
                                        <p:strVal val="-45.0"/>
                                      </p:to>
                                    </p:set>
                                    <p:anim calcmode="lin" valueType="num">
                                      <p:cBhvr>
                                        <p:cTn id="21" dur="228" fill="hold">
                                          <p:stCondLst>
                                            <p:cond delay="228"/>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22" dur="228"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23" dur="78" decel="50000" autoRev="1" fill="hold">
                                          <p:stCondLst>
                                            <p:cond delay="228"/>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24" dur="68" fill="hold">
                                          <p:stCondLst>
                                            <p:cond delay="432"/>
                                          </p:stCondLst>
                                        </p:cTn>
                                        <p:tgtEl>
                                          <p:spTgt spid="24"/>
                                        </p:tgtEl>
                                        <p:attrNameLst>
                                          <p:attrName>ppt_y</p:attrName>
                                        </p:attrNameLst>
                                      </p:cBhvr>
                                      <p:tavLst>
                                        <p:tav tm="0">
                                          <p:val>
                                            <p:strVal val="#ppt_y-(0.354*#ppt_w-0.172*#ppt_h)"/>
                                          </p:val>
                                        </p:tav>
                                        <p:tav tm="100000">
                                          <p:val>
                                            <p:strVal val="#ppt_y"/>
                                          </p:val>
                                        </p:tav>
                                      </p:tavLst>
                                    </p:anim>
                                  </p:childTnLst>
                                </p:cTn>
                              </p:par>
                              <p:par>
                                <p:cTn id="25" presetID="38" presetClass="entr" presetSubtype="0" accel="50000" fill="hold" grpId="0" nodeType="withEffect">
                                  <p:stCondLst>
                                    <p:cond delay="0"/>
                                  </p:stCondLst>
                                  <p:iterate type="lt">
                                    <p:tmPct val="50000"/>
                                  </p:iterate>
                                  <p:childTnLst>
                                    <p:set>
                                      <p:cBhvr>
                                        <p:cTn id="26" dur="1" fill="hold">
                                          <p:stCondLst>
                                            <p:cond delay="0"/>
                                          </p:stCondLst>
                                        </p:cTn>
                                        <p:tgtEl>
                                          <p:spTgt spid="25"/>
                                        </p:tgtEl>
                                        <p:attrNameLst>
                                          <p:attrName>style.visibility</p:attrName>
                                        </p:attrNameLst>
                                      </p:cBhvr>
                                      <p:to>
                                        <p:strVal val="visible"/>
                                      </p:to>
                                    </p:set>
                                    <p:set>
                                      <p:cBhvr>
                                        <p:cTn id="27" dur="228" fill="hold">
                                          <p:stCondLst>
                                            <p:cond delay="0"/>
                                          </p:stCondLst>
                                        </p:cTn>
                                        <p:tgtEl>
                                          <p:spTgt spid="25"/>
                                        </p:tgtEl>
                                        <p:attrNameLst>
                                          <p:attrName>style.rotation</p:attrName>
                                        </p:attrNameLst>
                                      </p:cBhvr>
                                      <p:to>
                                        <p:strVal val="-45.0"/>
                                      </p:to>
                                    </p:set>
                                    <p:anim calcmode="lin" valueType="num">
                                      <p:cBhvr>
                                        <p:cTn id="28" dur="228" fill="hold">
                                          <p:stCondLst>
                                            <p:cond delay="228"/>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29" dur="228"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30" dur="78" decel="50000" autoRev="1" fill="hold">
                                          <p:stCondLst>
                                            <p:cond delay="228"/>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31" dur="68" fill="hold">
                                          <p:stCondLst>
                                            <p:cond delay="432"/>
                                          </p:stCondLst>
                                        </p:cTn>
                                        <p:tgtEl>
                                          <p:spTgt spid="2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3" grpId="0" build="p"/>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171" name="Rectangle 3"/>
          <p:cNvSpPr>
            <a:spLocks noChangeArrowheads="1"/>
          </p:cNvSpPr>
          <p:nvPr/>
        </p:nvSpPr>
        <p:spPr bwMode="auto">
          <a:xfrm>
            <a:off x="642910" y="785794"/>
            <a:ext cx="5184775" cy="895350"/>
          </a:xfrm>
          <a:prstGeom prst="rect">
            <a:avLst/>
          </a:prstGeom>
          <a:noFill/>
          <a:ln w="9525">
            <a:noFill/>
            <a:miter lim="800000"/>
            <a:headEnd/>
            <a:tailEnd/>
          </a:ln>
        </p:spPr>
        <p:txBody>
          <a:bodyPr>
            <a:spAutoFit/>
          </a:bodyPr>
          <a:lstStyle/>
          <a:p>
            <a:pPr>
              <a:lnSpc>
                <a:spcPct val="120000"/>
              </a:lnSpc>
            </a:pPr>
            <a:r>
              <a:rPr lang="ru-RU" sz="4400" b="1" dirty="0">
                <a:solidFill>
                  <a:schemeClr val="tx2"/>
                </a:solidFill>
              </a:rPr>
              <a:t>Девиз:</a:t>
            </a:r>
          </a:p>
        </p:txBody>
      </p:sp>
      <p:pic>
        <p:nvPicPr>
          <p:cNvPr id="7172" name="Picture 4" descr="voskl"/>
          <p:cNvPicPr>
            <a:picLocks noChangeAspect="1" noChangeArrowheads="1"/>
          </p:cNvPicPr>
          <p:nvPr/>
        </p:nvPicPr>
        <p:blipFill>
          <a:blip r:embed="rId3" cstate="print"/>
          <a:srcRect/>
          <a:stretch>
            <a:fillRect/>
          </a:stretch>
        </p:blipFill>
        <p:spPr bwMode="auto">
          <a:xfrm>
            <a:off x="3071802" y="142852"/>
            <a:ext cx="1905000" cy="1905000"/>
          </a:xfrm>
          <a:prstGeom prst="rect">
            <a:avLst/>
          </a:prstGeom>
          <a:noFill/>
          <a:ln w="9525">
            <a:noFill/>
            <a:miter lim="800000"/>
            <a:headEnd/>
            <a:tailEnd/>
          </a:ln>
        </p:spPr>
      </p:pic>
      <p:sp>
        <p:nvSpPr>
          <p:cNvPr id="7173" name="Rectangle 5"/>
          <p:cNvSpPr>
            <a:spLocks noChangeArrowheads="1"/>
          </p:cNvSpPr>
          <p:nvPr/>
        </p:nvSpPr>
        <p:spPr bwMode="auto">
          <a:xfrm>
            <a:off x="1042988" y="2852738"/>
            <a:ext cx="6048375" cy="2585323"/>
          </a:xfrm>
          <a:prstGeom prst="rect">
            <a:avLst/>
          </a:prstGeom>
          <a:noFill/>
          <a:ln w="9525" algn="ctr">
            <a:noFill/>
            <a:miter lim="800000"/>
            <a:headEnd/>
            <a:tailEnd/>
          </a:ln>
        </p:spPr>
        <p:txBody>
          <a:bodyPr>
            <a:spAutoFit/>
          </a:bodyPr>
          <a:lstStyle/>
          <a:p>
            <a:pPr algn="ctr"/>
            <a:r>
              <a:rPr lang="ru-RU" sz="5400" b="1" i="1" dirty="0" smtClean="0"/>
              <a:t>«Делай каждый день добрые дела!»</a:t>
            </a:r>
            <a:endParaRPr lang="ru-RU" sz="5400" b="1" i="1" dirty="0"/>
          </a:p>
        </p:txBody>
      </p:sp>
      <p:pic>
        <p:nvPicPr>
          <p:cNvPr id="87042" name="Picture 2" descr="logogo"/>
          <p:cNvPicPr>
            <a:picLocks noChangeAspect="1" noChangeArrowheads="1"/>
          </p:cNvPicPr>
          <p:nvPr/>
        </p:nvPicPr>
        <p:blipFill>
          <a:blip r:embed="rId4" cstate="print"/>
          <a:srcRect/>
          <a:stretch>
            <a:fillRect/>
          </a:stretch>
        </p:blipFill>
        <p:spPr bwMode="auto">
          <a:xfrm>
            <a:off x="6357950" y="142852"/>
            <a:ext cx="2071702" cy="242889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advClick="0" advTm="8000">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p:cTn id="7" dur="500" fill="hold"/>
                                        <p:tgtEl>
                                          <p:spTgt spid="71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17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171">
                                            <p:txEl>
                                              <p:pRg st="0" end="0"/>
                                            </p:txEl>
                                          </p:spTgt>
                                        </p:tgtEl>
                                      </p:cBhvr>
                                    </p:animEffect>
                                  </p:childTnLst>
                                </p:cTn>
                              </p:par>
                            </p:childTnLst>
                          </p:cTn>
                        </p:par>
                        <p:par>
                          <p:cTn id="10" fill="hold">
                            <p:stCondLst>
                              <p:cond delay="500"/>
                            </p:stCondLst>
                            <p:childTnLst>
                              <p:par>
                                <p:cTn id="11" presetID="40" presetClass="entr" presetSubtype="0" fill="hold" grpId="0" nodeType="afterEffect">
                                  <p:stCondLst>
                                    <p:cond delay="0"/>
                                  </p:stCondLst>
                                  <p:iterate type="lt">
                                    <p:tmPct val="10000"/>
                                  </p:iterate>
                                  <p:childTnLst>
                                    <p:set>
                                      <p:cBhvr>
                                        <p:cTn id="12" dur="1" fill="hold">
                                          <p:stCondLst>
                                            <p:cond delay="0"/>
                                          </p:stCondLst>
                                        </p:cTn>
                                        <p:tgtEl>
                                          <p:spTgt spid="7173"/>
                                        </p:tgtEl>
                                        <p:attrNameLst>
                                          <p:attrName>style.visibility</p:attrName>
                                        </p:attrNameLst>
                                      </p:cBhvr>
                                      <p:to>
                                        <p:strVal val="visible"/>
                                      </p:to>
                                    </p:set>
                                    <p:animEffect transition="in" filter="fade">
                                      <p:cBhvr>
                                        <p:cTn id="13" dur="1000"/>
                                        <p:tgtEl>
                                          <p:spTgt spid="7173"/>
                                        </p:tgtEl>
                                      </p:cBhvr>
                                    </p:animEffect>
                                    <p:anim calcmode="lin" valueType="num">
                                      <p:cBhvr>
                                        <p:cTn id="14" dur="1000" fill="hold"/>
                                        <p:tgtEl>
                                          <p:spTgt spid="7173"/>
                                        </p:tgtEl>
                                        <p:attrNameLst>
                                          <p:attrName>ppt_x</p:attrName>
                                        </p:attrNameLst>
                                      </p:cBhvr>
                                      <p:tavLst>
                                        <p:tav tm="0">
                                          <p:val>
                                            <p:strVal val="#ppt_x-.1"/>
                                          </p:val>
                                        </p:tav>
                                        <p:tav tm="100000">
                                          <p:val>
                                            <p:strVal val="#ppt_x"/>
                                          </p:val>
                                        </p:tav>
                                      </p:tavLst>
                                    </p:anim>
                                    <p:anim calcmode="lin" valueType="num">
                                      <p:cBhvr>
                                        <p:cTn id="15" dur="1000" fill="hold"/>
                                        <p:tgtEl>
                                          <p:spTgt spid="71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pPr eaLnBrk="1" hangingPunct="1">
              <a:defRPr/>
            </a:pPr>
            <a:r>
              <a:rPr lang="ru-RU" sz="4000" b="1" u="sng" dirty="0" smtClean="0"/>
              <a:t>Законы организации:</a:t>
            </a:r>
            <a:r>
              <a:rPr lang="ru-RU" sz="4000" dirty="0" smtClean="0"/>
              <a:t/>
            </a:r>
            <a:br>
              <a:rPr lang="ru-RU" sz="4000" dirty="0" smtClean="0"/>
            </a:br>
            <a:endParaRPr lang="ru-RU" sz="4000" dirty="0" smtClean="0"/>
          </a:p>
        </p:txBody>
      </p:sp>
      <p:sp>
        <p:nvSpPr>
          <p:cNvPr id="58371" name="Rectangle 3"/>
          <p:cNvSpPr>
            <a:spLocks noGrp="1" noChangeArrowheads="1"/>
          </p:cNvSpPr>
          <p:nvPr>
            <p:ph idx="1"/>
          </p:nvPr>
        </p:nvSpPr>
        <p:spPr/>
        <p:txBody>
          <a:bodyPr/>
          <a:lstStyle/>
          <a:p>
            <a:pPr eaLnBrk="1" hangingPunct="1">
              <a:lnSpc>
                <a:spcPct val="90000"/>
              </a:lnSpc>
              <a:buFont typeface="Wingdings" pitchFamily="2" charset="2"/>
              <a:buNone/>
              <a:defRPr/>
            </a:pPr>
            <a:endParaRPr lang="ru-RU" sz="2400" dirty="0" smtClean="0"/>
          </a:p>
          <a:p>
            <a:pPr eaLnBrk="1" hangingPunct="1">
              <a:lnSpc>
                <a:spcPct val="90000"/>
              </a:lnSpc>
              <a:defRPr/>
            </a:pPr>
            <a:r>
              <a:rPr lang="ru-RU" sz="2400" dirty="0" smtClean="0"/>
              <a:t>закон </a:t>
            </a:r>
            <a:r>
              <a:rPr lang="ru-RU" sz="2400" dirty="0" err="1" smtClean="0"/>
              <a:t>добротворчества</a:t>
            </a:r>
            <a:r>
              <a:rPr lang="ru-RU" sz="2400" dirty="0" smtClean="0"/>
              <a:t>:  прояви милосердие к людям, и оно вернется к тебе;</a:t>
            </a:r>
          </a:p>
          <a:p>
            <a:pPr eaLnBrk="1" hangingPunct="1">
              <a:lnSpc>
                <a:spcPct val="90000"/>
              </a:lnSpc>
              <a:defRPr/>
            </a:pPr>
            <a:r>
              <a:rPr lang="ru-RU" sz="2400" dirty="0" smtClean="0"/>
              <a:t>закон равноправия:  здесь никто никого не учит, а живет сплоченный дружный коллектив;</a:t>
            </a:r>
          </a:p>
          <a:p>
            <a:pPr eaLnBrk="1" hangingPunct="1">
              <a:lnSpc>
                <a:spcPct val="90000"/>
              </a:lnSpc>
              <a:defRPr/>
            </a:pPr>
            <a:r>
              <a:rPr lang="ru-RU" sz="2400" dirty="0" smtClean="0"/>
              <a:t>закон добросовестности:  нельзя заставить, надо увлечь;</a:t>
            </a:r>
          </a:p>
          <a:p>
            <a:pPr eaLnBrk="1" hangingPunct="1">
              <a:lnSpc>
                <a:spcPct val="90000"/>
              </a:lnSpc>
              <a:defRPr/>
            </a:pPr>
            <a:r>
              <a:rPr lang="ru-RU" sz="2400" dirty="0" smtClean="0"/>
              <a:t>закон взаимопонимания:  чтобы понимать другого – встань на его место;</a:t>
            </a:r>
          </a:p>
          <a:p>
            <a:pPr eaLnBrk="1" hangingPunct="1">
              <a:lnSpc>
                <a:spcPct val="90000"/>
              </a:lnSpc>
              <a:defRPr/>
            </a:pPr>
            <a:r>
              <a:rPr lang="ru-RU" sz="2400" dirty="0" smtClean="0"/>
              <a:t>закон творчества:  все делать весело и с выдумкой;</a:t>
            </a:r>
          </a:p>
          <a:p>
            <a:pPr eaLnBrk="1" hangingPunct="1">
              <a:lnSpc>
                <a:spcPct val="90000"/>
              </a:lnSpc>
              <a:defRPr/>
            </a:pPr>
            <a:r>
              <a:rPr lang="ru-RU" sz="2400" dirty="0" smtClean="0"/>
              <a:t>закон  точности:   все делать вовремя и в срок.</a:t>
            </a:r>
          </a:p>
        </p:txBody>
      </p:sp>
      <p:pic>
        <p:nvPicPr>
          <p:cNvPr id="14340" name="Picture 5" descr="star15"/>
          <p:cNvPicPr>
            <a:picLocks noChangeAspect="1" noChangeArrowheads="1" noCrop="1"/>
          </p:cNvPicPr>
          <p:nvPr/>
        </p:nvPicPr>
        <p:blipFill>
          <a:blip r:embed="rId3" cstate="print"/>
          <a:srcRect/>
          <a:stretch>
            <a:fillRect/>
          </a:stretch>
        </p:blipFill>
        <p:spPr bwMode="auto">
          <a:xfrm>
            <a:off x="7740650" y="908050"/>
            <a:ext cx="719138" cy="63500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advClick="0" advTm="17000">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arn(inHorizontal)">
                                      <p:cBhvr>
                                        <p:cTn id="7" dur="500"/>
                                        <p:tgtEl>
                                          <p:spTgt spid="58370"/>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58371">
                                            <p:txEl>
                                              <p:pRg st="1" end="1"/>
                                            </p:txEl>
                                          </p:spTgt>
                                        </p:tgtEl>
                                        <p:attrNameLst>
                                          <p:attrName>style.visibility</p:attrName>
                                        </p:attrNameLst>
                                      </p:cBhvr>
                                      <p:to>
                                        <p:strVal val="visible"/>
                                      </p:to>
                                    </p:set>
                                    <p:anim calcmode="lin" valueType="num">
                                      <p:cBhvr>
                                        <p:cTn id="11" dur="1000" fill="hold"/>
                                        <p:tgtEl>
                                          <p:spTgt spid="58371">
                                            <p:txEl>
                                              <p:pRg st="1" end="1"/>
                                            </p:txEl>
                                          </p:spTgt>
                                        </p:tgtEl>
                                        <p:attrNameLst>
                                          <p:attrName>ppt_x</p:attrName>
                                        </p:attrNameLst>
                                      </p:cBhvr>
                                      <p:tavLst>
                                        <p:tav tm="0">
                                          <p:val>
                                            <p:strVal val="#ppt_x-.2"/>
                                          </p:val>
                                        </p:tav>
                                        <p:tav tm="100000">
                                          <p:val>
                                            <p:strVal val="#ppt_x"/>
                                          </p:val>
                                        </p:tav>
                                      </p:tavLst>
                                    </p:anim>
                                    <p:anim calcmode="lin" valueType="num">
                                      <p:cBhvr>
                                        <p:cTn id="12" dur="1000" fill="hold"/>
                                        <p:tgtEl>
                                          <p:spTgt spid="5837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58371">
                                            <p:txEl>
                                              <p:pRg st="1" end="1"/>
                                            </p:txEl>
                                          </p:spTgt>
                                        </p:tgtEl>
                                      </p:cBhvr>
                                    </p:animEffect>
                                  </p:childTnLst>
                                </p:cTn>
                              </p:par>
                            </p:childTnLst>
                          </p:cTn>
                        </p:par>
                        <p:par>
                          <p:cTn id="14" fill="hold">
                            <p:stCondLst>
                              <p:cond delay="1500"/>
                            </p:stCondLst>
                            <p:childTnLst>
                              <p:par>
                                <p:cTn id="15" presetID="29" presetClass="entr" presetSubtype="0" fill="hold" grpId="0" nodeType="after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 calcmode="lin" valueType="num">
                                      <p:cBhvr>
                                        <p:cTn id="17" dur="1000" fill="hold"/>
                                        <p:tgtEl>
                                          <p:spTgt spid="58371">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5837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8371">
                                            <p:txEl>
                                              <p:pRg st="2" end="2"/>
                                            </p:txEl>
                                          </p:spTgt>
                                        </p:tgtEl>
                                      </p:cBhvr>
                                    </p:animEffect>
                                  </p:childTnLst>
                                </p:cTn>
                              </p:par>
                            </p:childTnLst>
                          </p:cTn>
                        </p:par>
                        <p:par>
                          <p:cTn id="20" fill="hold">
                            <p:stCondLst>
                              <p:cond delay="2500"/>
                            </p:stCondLst>
                            <p:childTnLst>
                              <p:par>
                                <p:cTn id="21" presetID="29" presetClass="entr" presetSubtype="0" fill="hold" grpId="0" nodeType="afterEffect">
                                  <p:stCondLst>
                                    <p:cond delay="0"/>
                                  </p:stCondLst>
                                  <p:childTnLst>
                                    <p:set>
                                      <p:cBhvr>
                                        <p:cTn id="22" dur="1" fill="hold">
                                          <p:stCondLst>
                                            <p:cond delay="0"/>
                                          </p:stCondLst>
                                        </p:cTn>
                                        <p:tgtEl>
                                          <p:spTgt spid="58371">
                                            <p:txEl>
                                              <p:pRg st="3" end="3"/>
                                            </p:txEl>
                                          </p:spTgt>
                                        </p:tgtEl>
                                        <p:attrNameLst>
                                          <p:attrName>style.visibility</p:attrName>
                                        </p:attrNameLst>
                                      </p:cBhvr>
                                      <p:to>
                                        <p:strVal val="visible"/>
                                      </p:to>
                                    </p:set>
                                    <p:anim calcmode="lin" valueType="num">
                                      <p:cBhvr>
                                        <p:cTn id="23" dur="1000" fill="hold"/>
                                        <p:tgtEl>
                                          <p:spTgt spid="58371">
                                            <p:txEl>
                                              <p:pRg st="3" end="3"/>
                                            </p:txEl>
                                          </p:spTgt>
                                        </p:tgtEl>
                                        <p:attrNameLst>
                                          <p:attrName>ppt_x</p:attrName>
                                        </p:attrNameLst>
                                      </p:cBhvr>
                                      <p:tavLst>
                                        <p:tav tm="0">
                                          <p:val>
                                            <p:strVal val="#ppt_x-.2"/>
                                          </p:val>
                                        </p:tav>
                                        <p:tav tm="100000">
                                          <p:val>
                                            <p:strVal val="#ppt_x"/>
                                          </p:val>
                                        </p:tav>
                                      </p:tavLst>
                                    </p:anim>
                                    <p:anim calcmode="lin" valueType="num">
                                      <p:cBhvr>
                                        <p:cTn id="24" dur="1000" fill="hold"/>
                                        <p:tgtEl>
                                          <p:spTgt spid="5837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58371">
                                            <p:txEl>
                                              <p:pRg st="3" end="3"/>
                                            </p:txEl>
                                          </p:spTgt>
                                        </p:tgtEl>
                                      </p:cBhvr>
                                    </p:animEffect>
                                  </p:childTnLst>
                                </p:cTn>
                              </p:par>
                            </p:childTnLst>
                          </p:cTn>
                        </p:par>
                        <p:par>
                          <p:cTn id="26" fill="hold">
                            <p:stCondLst>
                              <p:cond delay="3500"/>
                            </p:stCondLst>
                            <p:childTnLst>
                              <p:par>
                                <p:cTn id="27" presetID="29" presetClass="entr" presetSubtype="0" fill="hold" grpId="0" nodeType="afterEffect">
                                  <p:stCondLst>
                                    <p:cond delay="0"/>
                                  </p:stCondLst>
                                  <p:childTnLst>
                                    <p:set>
                                      <p:cBhvr>
                                        <p:cTn id="28" dur="1" fill="hold">
                                          <p:stCondLst>
                                            <p:cond delay="0"/>
                                          </p:stCondLst>
                                        </p:cTn>
                                        <p:tgtEl>
                                          <p:spTgt spid="58371">
                                            <p:txEl>
                                              <p:pRg st="4" end="4"/>
                                            </p:txEl>
                                          </p:spTgt>
                                        </p:tgtEl>
                                        <p:attrNameLst>
                                          <p:attrName>style.visibility</p:attrName>
                                        </p:attrNameLst>
                                      </p:cBhvr>
                                      <p:to>
                                        <p:strVal val="visible"/>
                                      </p:to>
                                    </p:set>
                                    <p:anim calcmode="lin" valueType="num">
                                      <p:cBhvr>
                                        <p:cTn id="29" dur="1000" fill="hold"/>
                                        <p:tgtEl>
                                          <p:spTgt spid="58371">
                                            <p:txEl>
                                              <p:pRg st="4" end="4"/>
                                            </p:txEl>
                                          </p:spTgt>
                                        </p:tgtEl>
                                        <p:attrNameLst>
                                          <p:attrName>ppt_x</p:attrName>
                                        </p:attrNameLst>
                                      </p:cBhvr>
                                      <p:tavLst>
                                        <p:tav tm="0">
                                          <p:val>
                                            <p:strVal val="#ppt_x-.2"/>
                                          </p:val>
                                        </p:tav>
                                        <p:tav tm="100000">
                                          <p:val>
                                            <p:strVal val="#ppt_x"/>
                                          </p:val>
                                        </p:tav>
                                      </p:tavLst>
                                    </p:anim>
                                    <p:anim calcmode="lin" valueType="num">
                                      <p:cBhvr>
                                        <p:cTn id="30" dur="1000" fill="hold"/>
                                        <p:tgtEl>
                                          <p:spTgt spid="5837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58371">
                                            <p:txEl>
                                              <p:pRg st="4" end="4"/>
                                            </p:txEl>
                                          </p:spTgt>
                                        </p:tgtEl>
                                      </p:cBhvr>
                                    </p:animEffect>
                                  </p:childTnLst>
                                </p:cTn>
                              </p:par>
                            </p:childTnLst>
                          </p:cTn>
                        </p:par>
                        <p:par>
                          <p:cTn id="32" fill="hold">
                            <p:stCondLst>
                              <p:cond delay="4500"/>
                            </p:stCondLst>
                            <p:childTnLst>
                              <p:par>
                                <p:cTn id="33" presetID="29" presetClass="entr" presetSubtype="0" fill="hold" grpId="0" nodeType="afterEffect">
                                  <p:stCondLst>
                                    <p:cond delay="0"/>
                                  </p:stCondLst>
                                  <p:childTnLst>
                                    <p:set>
                                      <p:cBhvr>
                                        <p:cTn id="34" dur="1" fill="hold">
                                          <p:stCondLst>
                                            <p:cond delay="0"/>
                                          </p:stCondLst>
                                        </p:cTn>
                                        <p:tgtEl>
                                          <p:spTgt spid="58371">
                                            <p:txEl>
                                              <p:pRg st="5" end="5"/>
                                            </p:txEl>
                                          </p:spTgt>
                                        </p:tgtEl>
                                        <p:attrNameLst>
                                          <p:attrName>style.visibility</p:attrName>
                                        </p:attrNameLst>
                                      </p:cBhvr>
                                      <p:to>
                                        <p:strVal val="visible"/>
                                      </p:to>
                                    </p:set>
                                    <p:anim calcmode="lin" valueType="num">
                                      <p:cBhvr>
                                        <p:cTn id="35" dur="1000" fill="hold"/>
                                        <p:tgtEl>
                                          <p:spTgt spid="58371">
                                            <p:txEl>
                                              <p:pRg st="5" end="5"/>
                                            </p:txEl>
                                          </p:spTgt>
                                        </p:tgtEl>
                                        <p:attrNameLst>
                                          <p:attrName>ppt_x</p:attrName>
                                        </p:attrNameLst>
                                      </p:cBhvr>
                                      <p:tavLst>
                                        <p:tav tm="0">
                                          <p:val>
                                            <p:strVal val="#ppt_x-.2"/>
                                          </p:val>
                                        </p:tav>
                                        <p:tav tm="100000">
                                          <p:val>
                                            <p:strVal val="#ppt_x"/>
                                          </p:val>
                                        </p:tav>
                                      </p:tavLst>
                                    </p:anim>
                                    <p:anim calcmode="lin" valueType="num">
                                      <p:cBhvr>
                                        <p:cTn id="36" dur="1000" fill="hold"/>
                                        <p:tgtEl>
                                          <p:spTgt spid="5837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8371">
                                            <p:txEl>
                                              <p:pRg st="5" end="5"/>
                                            </p:txEl>
                                          </p:spTgt>
                                        </p:tgtEl>
                                      </p:cBhvr>
                                    </p:animEffect>
                                  </p:childTnLst>
                                </p:cTn>
                              </p:par>
                            </p:childTnLst>
                          </p:cTn>
                        </p:par>
                        <p:par>
                          <p:cTn id="38" fill="hold">
                            <p:stCondLst>
                              <p:cond delay="5500"/>
                            </p:stCondLst>
                            <p:childTnLst>
                              <p:par>
                                <p:cTn id="39" presetID="29" presetClass="entr" presetSubtype="0" fill="hold" grpId="0" nodeType="afterEffect">
                                  <p:stCondLst>
                                    <p:cond delay="0"/>
                                  </p:stCondLst>
                                  <p:childTnLst>
                                    <p:set>
                                      <p:cBhvr>
                                        <p:cTn id="40" dur="1" fill="hold">
                                          <p:stCondLst>
                                            <p:cond delay="0"/>
                                          </p:stCondLst>
                                        </p:cTn>
                                        <p:tgtEl>
                                          <p:spTgt spid="58371">
                                            <p:txEl>
                                              <p:pRg st="6" end="6"/>
                                            </p:txEl>
                                          </p:spTgt>
                                        </p:tgtEl>
                                        <p:attrNameLst>
                                          <p:attrName>style.visibility</p:attrName>
                                        </p:attrNameLst>
                                      </p:cBhvr>
                                      <p:to>
                                        <p:strVal val="visible"/>
                                      </p:to>
                                    </p:set>
                                    <p:anim calcmode="lin" valueType="num">
                                      <p:cBhvr>
                                        <p:cTn id="41" dur="1000" fill="hold"/>
                                        <p:tgtEl>
                                          <p:spTgt spid="58371">
                                            <p:txEl>
                                              <p:pRg st="6" end="6"/>
                                            </p:txEl>
                                          </p:spTgt>
                                        </p:tgtEl>
                                        <p:attrNameLst>
                                          <p:attrName>ppt_x</p:attrName>
                                        </p:attrNameLst>
                                      </p:cBhvr>
                                      <p:tavLst>
                                        <p:tav tm="0">
                                          <p:val>
                                            <p:strVal val="#ppt_x-.2"/>
                                          </p:val>
                                        </p:tav>
                                        <p:tav tm="100000">
                                          <p:val>
                                            <p:strVal val="#ppt_x"/>
                                          </p:val>
                                        </p:tav>
                                      </p:tavLst>
                                    </p:anim>
                                    <p:anim calcmode="lin" valueType="num">
                                      <p:cBhvr>
                                        <p:cTn id="42" dur="1000" fill="hold"/>
                                        <p:tgtEl>
                                          <p:spTgt spid="5837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583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1" grpId="0" build="p"/>
    </p:bldLst>
  </p:timing>
</p:sld>
</file>

<file path=ppt/theme/_rels/theme10.xml.rels><?xml version="1.0" encoding="UTF-8" standalone="yes"?>
<Relationships xmlns="http://schemas.openxmlformats.org/package/2006/relationships"><Relationship Id="rId1" Type="http://schemas.openxmlformats.org/officeDocument/2006/relationships/image" Target="../media/image9.jpeg"/></Relationships>
</file>

<file path=ppt/theme/_rels/theme11.xml.rels><?xml version="1.0" encoding="UTF-8" standalone="yes"?>
<Relationships xmlns="http://schemas.openxmlformats.org/package/2006/relationships"><Relationship Id="rId1" Type="http://schemas.openxmlformats.org/officeDocument/2006/relationships/image" Target="../media/image9.jpeg"/></Relationships>
</file>

<file path=ppt/theme/_rels/theme12.xml.rels><?xml version="1.0" encoding="UTF-8" standalone="yes"?>
<Relationships xmlns="http://schemas.openxmlformats.org/package/2006/relationships"><Relationship Id="rId1" Type="http://schemas.openxmlformats.org/officeDocument/2006/relationships/image" Target="../media/image2.jpeg"/></Relationships>
</file>

<file path=ppt/theme/_rels/theme13.xml.rels><?xml version="1.0" encoding="UTF-8" standalone="yes"?>
<Relationships xmlns="http://schemas.openxmlformats.org/package/2006/relationships"><Relationship Id="rId1" Type="http://schemas.openxmlformats.org/officeDocument/2006/relationships/image" Target="../media/image10.jpeg"/></Relationships>
</file>

<file path=ppt/theme/_rels/theme14.xml.rels><?xml version="1.0" encoding="UTF-8" standalone="yes"?>
<Relationships xmlns="http://schemas.openxmlformats.org/package/2006/relationships"><Relationship Id="rId1" Type="http://schemas.openxmlformats.org/officeDocument/2006/relationships/image" Target="../media/image7.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1.xml><?xml version="1.0" encoding="utf-8"?>
<a:theme xmlns:a="http://schemas.openxmlformats.org/drawingml/2006/main" name="1_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12.xml><?xml version="1.0" encoding="utf-8"?>
<a:theme xmlns:a="http://schemas.openxmlformats.org/drawingml/2006/main" name="2_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13.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14.xml><?xml version="1.0" encoding="utf-8"?>
<a:theme xmlns:a="http://schemas.openxmlformats.org/drawingml/2006/main" name="1_Литейн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1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Трек">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Техническая">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6.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8.xml><?xml version="1.0" encoding="utf-8"?>
<a:theme xmlns:a="http://schemas.openxmlformats.org/drawingml/2006/main" name="Поток">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4.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890</TotalTime>
  <Words>565</Words>
  <Application>Microsoft Office PowerPoint</Application>
  <PresentationFormat>Экран (4:3)</PresentationFormat>
  <Paragraphs>122</Paragraphs>
  <Slides>24</Slides>
  <Notes>1</Notes>
  <HiddenSlides>0</HiddenSlides>
  <MMClips>1</MMClips>
  <ScaleCrop>false</ScaleCrop>
  <HeadingPairs>
    <vt:vector size="6" baseType="variant">
      <vt:variant>
        <vt:lpstr>Тема</vt:lpstr>
      </vt:variant>
      <vt:variant>
        <vt:i4>14</vt:i4>
      </vt:variant>
      <vt:variant>
        <vt:lpstr>Внедренные серверы OLE</vt:lpstr>
      </vt:variant>
      <vt:variant>
        <vt:i4>1</vt:i4>
      </vt:variant>
      <vt:variant>
        <vt:lpstr>Заголовки слайдов</vt:lpstr>
      </vt:variant>
      <vt:variant>
        <vt:i4>24</vt:i4>
      </vt:variant>
    </vt:vector>
  </HeadingPairs>
  <TitlesOfParts>
    <vt:vector size="39" baseType="lpstr">
      <vt:lpstr>Тема Office</vt:lpstr>
      <vt:lpstr>Открытая</vt:lpstr>
      <vt:lpstr>Апекс</vt:lpstr>
      <vt:lpstr>Трек</vt:lpstr>
      <vt:lpstr>Техническая</vt:lpstr>
      <vt:lpstr>Обычная</vt:lpstr>
      <vt:lpstr>Литейная</vt:lpstr>
      <vt:lpstr>Поток</vt:lpstr>
      <vt:lpstr>1_Тема Office</vt:lpstr>
      <vt:lpstr>Изящная</vt:lpstr>
      <vt:lpstr>1_Изящная</vt:lpstr>
      <vt:lpstr>2_Апекс</vt:lpstr>
      <vt:lpstr>Эркер</vt:lpstr>
      <vt:lpstr>1_Литейная</vt:lpstr>
      <vt:lpstr>Документ</vt:lpstr>
      <vt:lpstr>XVIII Международный фестиваль «Детство без границ»   конкурс компьютерных презентаций «За Родину,   Добро, Справедливость» </vt:lpstr>
      <vt:lpstr>Презентация PowerPoint</vt:lpstr>
      <vt:lpstr>  Однажды Завтра мы поймем, Как нам Сегодня не хватало. Как было нам ничтожно мало Того, что было этим днем. Однажды завтра мы поймем, Как был нам дорог день вчерашний, Но снова бьют часы на башне, И в наше Завтра мы идем.</vt:lpstr>
      <vt:lpstr>Презентация PowerPoint</vt:lpstr>
      <vt:lpstr>Презентация PowerPoint</vt:lpstr>
      <vt:lpstr>Презентация PowerPoint</vt:lpstr>
      <vt:lpstr> 3 ступеней развития:  </vt:lpstr>
      <vt:lpstr>Презентация PowerPoint</vt:lpstr>
      <vt:lpstr>Законы организации: </vt:lpstr>
      <vt:lpstr>Презентация PowerPoint</vt:lpstr>
      <vt:lpstr>Презентация PowerPoint</vt:lpstr>
      <vt:lpstr>            Отряд «Кояшкай»  "Солнышко,Солнышко, Мы - твои лучи! Быть людьми хорошими ты нас научи!!!"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Айсылу</cp:lastModifiedBy>
  <cp:revision>81</cp:revision>
  <dcterms:created xsi:type="dcterms:W3CDTF">2011-02-25T17:21:13Z</dcterms:created>
  <dcterms:modified xsi:type="dcterms:W3CDTF">2016-01-23T18:16:20Z</dcterms:modified>
</cp:coreProperties>
</file>